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3259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9548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932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8038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5436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490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113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661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9050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140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522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E910-5475-4F9E-A963-90A8A7D6413A}" type="datetimeFigureOut">
              <a:rPr lang="fr-CA" smtClean="0"/>
              <a:t>2016-02-08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7D1D7-225A-48F5-98E3-FBD0BB5B16B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728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>
          <a:xfrm>
            <a:off x="657250" y="3861048"/>
            <a:ext cx="7875190" cy="244827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11560" y="548680"/>
            <a:ext cx="787519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2000" b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LE SYSTÈME VISUALISATION ET ALERTE DE CHUTE (VAC)</a:t>
            </a:r>
            <a:endParaRPr kumimoji="0" lang="fr-CA" altLang="fr-FR" sz="2000" b="1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CA" altLang="fr-FR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Une aide technologique pour votre sécurité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CA" altLang="fr-FR" sz="1400" i="1" dirty="0" smtClean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Dans le cadre d’un projet pilote dans votre établissement, nous avons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installé le système VAC dans votre chambre.  Ce système détectera si vous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faites une chute et alertera immédiatement </a:t>
            </a:r>
            <a:r>
              <a:rPr kumimoji="0" lang="fr-CA" altLang="fr-FR" sz="1400" b="0" i="0" u="none" strike="noStrike" cap="none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CA" altLang="fr-F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le personnel soignant préautorisé.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altLang="fr-FR" sz="1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algn="r">
              <a:spcAft>
                <a:spcPts val="0"/>
              </a:spcAft>
            </a:pPr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anose="02040503050406030204" pitchFamily="18" charset="0"/>
                <a:ea typeface="Calibri"/>
                <a:cs typeface="Times New Roman"/>
              </a:rPr>
              <a:t>Le système VAC ne vous filme donc pas.  Il analyse vos mouvements et en cas de chute, </a:t>
            </a:r>
          </a:p>
          <a:p>
            <a:pPr algn="r">
              <a:spcAft>
                <a:spcPts val="0"/>
              </a:spcAft>
            </a:pPr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anose="02040503050406030204" pitchFamily="18" charset="0"/>
                <a:ea typeface="Calibri"/>
                <a:cs typeface="Times New Roman"/>
              </a:rPr>
              <a:t>envoie une photo uniquement au personnel paramétré dans le système.  Dans un souci de </a:t>
            </a:r>
          </a:p>
          <a:p>
            <a:pPr algn="r">
              <a:spcAft>
                <a:spcPts val="0"/>
              </a:spcAft>
            </a:pPr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anose="02040503050406030204" pitchFamily="18" charset="0"/>
                <a:ea typeface="Calibri"/>
                <a:cs typeface="Times New Roman"/>
              </a:rPr>
              <a:t>confidentialité pour la personne qui chute, les photos ne sont ni enregistrées ni conservées.  </a:t>
            </a:r>
          </a:p>
          <a:p>
            <a:pPr algn="r">
              <a:spcAft>
                <a:spcPts val="0"/>
              </a:spcAft>
            </a:pPr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anose="02040503050406030204" pitchFamily="18" charset="0"/>
                <a:ea typeface="Calibri"/>
                <a:cs typeface="Times New Roman"/>
              </a:rPr>
              <a:t>  </a:t>
            </a:r>
            <a:endParaRPr lang="fr-CA" sz="1400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algn="r"/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anose="02040503050406030204" pitchFamily="18" charset="0"/>
                <a:ea typeface="Calibri"/>
                <a:cs typeface="Times New Roman"/>
              </a:rPr>
              <a:t>Avec le système VAC, vous conservez votre intimité tout en étant protégé </a:t>
            </a:r>
          </a:p>
          <a:p>
            <a:pPr algn="r"/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mbria" panose="02040503050406030204" pitchFamily="18" charset="0"/>
                <a:ea typeface="Calibri"/>
                <a:cs typeface="Times New Roman"/>
              </a:rPr>
              <a:t>puisqu’uniquement les événements de chutes font l’objet d’une prise de photos.</a:t>
            </a:r>
            <a:endParaRPr kumimoji="0" lang="fr-CA" altLang="fr-FR" sz="1600" b="0" i="0" u="none" strike="noStrike" cap="none" normalizeH="0" baseline="0" dirty="0" smtClean="0">
              <a:ln>
                <a:noFill/>
              </a:ln>
              <a:effectLst/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809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altLang="fr-FR" sz="1100" b="0" i="0" u="none" strike="noStrike" cap="none" normalizeH="0" baseline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fr-CA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755576" y="4005065"/>
            <a:ext cx="7363772" cy="2232247"/>
            <a:chOff x="82774" y="4307568"/>
            <a:chExt cx="8628258" cy="2455182"/>
          </a:xfrm>
        </p:grpSpPr>
        <p:pic>
          <p:nvPicPr>
            <p:cNvPr id="2051" name="Image 2" descr="PIR-IP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74" y="4686999"/>
              <a:ext cx="2489788" cy="1758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Image 1" descr="Chambre v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829" y="4307568"/>
              <a:ext cx="2784309" cy="2455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Imag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3869" y="4746718"/>
              <a:ext cx="2047163" cy="127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797" y="4869160"/>
            <a:ext cx="50539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869160"/>
            <a:ext cx="50539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611560" y="6361583"/>
            <a:ext cx="7848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Si vous avez besoin d’information n’hésitez pas à contacter    _________________</a:t>
            </a:r>
            <a:endParaRPr lang="fr-CA" sz="1400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1"/>
            <a:ext cx="1368152" cy="83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3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113</Words>
  <Application>Microsoft Office PowerPoint</Application>
  <PresentationFormat>Affichage à l'écran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Chantal Myre</dc:creator>
  <cp:lastModifiedBy>Chantal Myre</cp:lastModifiedBy>
  <cp:revision>8</cp:revision>
  <cp:lastPrinted>2016-02-08T18:47:28Z</cp:lastPrinted>
  <dcterms:created xsi:type="dcterms:W3CDTF">2016-02-08T17:06:49Z</dcterms:created>
  <dcterms:modified xsi:type="dcterms:W3CDTF">2016-02-08T18:59:39Z</dcterms:modified>
</cp:coreProperties>
</file>