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8" r:id="rId2"/>
    <p:sldMasterId id="2147483716" r:id="rId3"/>
  </p:sldMasterIdLst>
  <p:notesMasterIdLst>
    <p:notesMasterId r:id="rId16"/>
  </p:notesMasterIdLst>
  <p:sldIdLst>
    <p:sldId id="312" r:id="rId4"/>
    <p:sldId id="256" r:id="rId5"/>
    <p:sldId id="1340" r:id="rId6"/>
    <p:sldId id="2987" r:id="rId7"/>
    <p:sldId id="2994" r:id="rId8"/>
    <p:sldId id="1322" r:id="rId9"/>
    <p:sldId id="2991" r:id="rId10"/>
    <p:sldId id="2993" r:id="rId11"/>
    <p:sldId id="2992" r:id="rId12"/>
    <p:sldId id="2995" r:id="rId13"/>
    <p:sldId id="2997" r:id="rId14"/>
    <p:sldId id="299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FD875C-55C2-3053-8CE2-8097AF2FFB25}" name="Florent NGUYEN" initials="FN" userId="S::fnguyen@sfa.fr::021deb41-eeba-4b56-b858-9ed34e89ee95" providerId="AD"/>
  <p188:author id="{93A0DAE3-D80C-AB74-A15D-70208212815F}" name="Louis BARBIER " initials="LB" userId="VYWRfoUK+L8NK44tuxLPaQLUSbDlqwtDyb70B4w8erc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9AF"/>
    <a:srgbClr val="28685A"/>
    <a:srgbClr val="00568F"/>
    <a:srgbClr val="131D46"/>
    <a:srgbClr val="356BB3"/>
    <a:srgbClr val="63C3D1"/>
    <a:srgbClr val="000000"/>
    <a:srgbClr val="EB136D"/>
    <a:srgbClr val="EAE3D2"/>
    <a:srgbClr val="E2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6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D881A-7905-4560-AF38-5BD49B5559B6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DA88A-96EF-4900-B6FA-F8BBB5DB63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45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tif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4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Ouverture de la présentation Kine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B92D068-8D76-4355-98B0-3B00CF58D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18976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A098C3ED-A349-4030-8540-169908169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F340E5-24E9-443D-89A0-44C215D3F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0707E6-CA92-4A29-A33F-552C89FFC5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016" y="1300897"/>
            <a:ext cx="5400727" cy="220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4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B4104-4043-45D2-B76A-4F4CE92C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30B71-AE24-4388-9F87-9F8D990F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4216A6-7FF0-4349-B3CF-866169103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95DEA45-A6AB-4931-94A9-655A096214CC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BB1B61C-1002-447A-B133-8E96E514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ABD0E-B6D7-4E2B-B85C-B822683B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47AD1E-1253-4FE4-9646-952688CC1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0D7DD7-D05A-4A3D-AD04-B442D6D4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34A5D5-CB9F-4EAC-BFC3-B523036A7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3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A3BC6D-8E0B-4E3F-9A3B-3D1CB580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D5C6B-2AB6-4524-88D1-29E084BC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98B953-5153-4C80-8343-BCEA300C1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B4D781C-221B-4E6B-90CB-330188F81C40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853324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41E69652-5724-41BC-BDEA-59611697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3C68E1B-011E-4C91-BDFA-A5B7643CF95D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94F7127F-05C0-42C5-A090-0BE8C25FB0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579F27-57FB-4CA3-8AFE-E9785EEB7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D566C9-B9CD-44B8-A04A-E35137EEB1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974B35-B5AA-4B31-AD2C-63BC6805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8770E5-E0A8-4549-9D10-94CA4260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5D8C739-20CE-408D-9CF1-05BCCE678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1750D01-8A10-416E-8976-14ACBBF60656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853324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3B22F8C-5362-49DD-A9C0-40D01B07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75AB01-D6EB-4312-8236-7206D7CFD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CD9D628-39C0-4D10-BF02-64AE5B433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869AF"/>
                </a:solidFill>
              </a:defRPr>
            </a:lvl1pPr>
            <a:lvl2pPr marL="685800" indent="-228600">
              <a:buClr>
                <a:srgbClr val="356BB3"/>
              </a:buClr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2pPr>
            <a:lvl3pPr>
              <a:buClr>
                <a:srgbClr val="4869AF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4869AF"/>
              </a:buClr>
              <a:defRPr sz="2000">
                <a:solidFill>
                  <a:schemeClr val="tx1"/>
                </a:solidFill>
              </a:defRPr>
            </a:lvl4pPr>
            <a:lvl5pPr>
              <a:buClr>
                <a:srgbClr val="4869AF"/>
              </a:buCl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9799F84-EAEC-443B-A8B7-780581415D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B0C198-C4EE-4FBA-81B4-19F0ED002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802CB5-8872-4C77-85F2-442811B8F1A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03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EAB8-6558-48C6-99C2-A3AC6AD4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BFCD67-BC6B-44AA-AEA4-B649CB18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2C82D-F2BB-4C8F-8B33-0F5ED4537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B7EA91-7603-43FB-8A7D-1B179AA5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65832-3A34-4525-BEE7-15A6D8F9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7F86EF-CBF2-4104-8FB8-B36CD74EE0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27E1241-C580-474F-9CE3-FE78A6750B93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853324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E8D82086-3007-4DD9-B1E4-EA8649C5B6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65F3B6F-A956-42AB-BD14-30C229093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F6F416-7F70-4102-9CB6-9128C5502C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37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Ouverture de la présentation Grand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8D848A9-D910-4F28-BDCA-7331C73D7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18976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52AA18ED-0470-4709-8B48-E15ABD56B6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575750F-8DF4-4C10-9611-8A90B7300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A12C31-B19E-40DE-AF84-3E178C7B30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66" y="2002116"/>
            <a:ext cx="5404489" cy="8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1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uverture de la présentation Grand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86CA795-1972-4527-AE3F-5BA4507A6FC9}"/>
              </a:ext>
            </a:extLst>
          </p:cNvPr>
          <p:cNvSpPr/>
          <p:nvPr userDrawn="1"/>
        </p:nvSpPr>
        <p:spPr>
          <a:xfrm>
            <a:off x="-1" y="0"/>
            <a:ext cx="12192000" cy="6855619"/>
          </a:xfrm>
          <a:prstGeom prst="rect">
            <a:avLst/>
          </a:prstGeom>
          <a:solidFill>
            <a:srgbClr val="13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D20E19-4532-453E-9493-B3708CD63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43444"/>
            <a:ext cx="774194" cy="712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37175C-FE1E-4F5C-B195-38688F22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A3452DF3-B277-494F-9CFB-239E75B148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25D423-2E59-4440-AF30-78C8059F9D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66" y="2002116"/>
            <a:ext cx="5401067" cy="8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63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uverture de la présentation Grand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F6A45EE-7CE1-40A8-9F62-38E3AB1B72C7}"/>
              </a:ext>
            </a:extLst>
          </p:cNvPr>
          <p:cNvSpPr/>
          <p:nvPr userDrawn="1"/>
        </p:nvSpPr>
        <p:spPr>
          <a:xfrm>
            <a:off x="-1" y="0"/>
            <a:ext cx="12192001" cy="6864233"/>
          </a:xfrm>
          <a:prstGeom prst="rect">
            <a:avLst/>
          </a:prstGeom>
          <a:solidFill>
            <a:srgbClr val="E2B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1374C2D-99EC-41DC-910D-7823A588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66" y="2002116"/>
            <a:ext cx="5401067" cy="8321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C93350-BDE4-4112-ACB5-39D3B2DE12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2E0FD0B-5061-4D57-9D72-2C80D2F62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33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Ouverture chap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9A4E9A7B-CD74-4680-BB2F-2D95084B9D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613AA5-3579-4E5D-946A-11B02ED9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5663-08D5-4C7C-ACCA-92802631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0905B6-9C76-46AF-9452-76E1856A27A3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053517E5-732F-4EBF-9D17-F3A6CE20F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A3BB60-7CF5-4680-8F2B-18DE48883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9F89D2-9527-4114-B697-0907C8068F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44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-Ouverture chap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301828-FEC4-4277-AAD3-57EA4483E23C}"/>
              </a:ext>
            </a:extLst>
          </p:cNvPr>
          <p:cNvSpPr/>
          <p:nvPr userDrawn="1"/>
        </p:nvSpPr>
        <p:spPr>
          <a:xfrm>
            <a:off x="-1" y="0"/>
            <a:ext cx="12192000" cy="6855619"/>
          </a:xfrm>
          <a:prstGeom prst="rect">
            <a:avLst/>
          </a:prstGeom>
          <a:solidFill>
            <a:srgbClr val="13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59584C-371D-4FF4-961E-F68B3F23C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4DE8AE-E4F6-4BAD-8ED0-007BD9C02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0F8BE5-52B4-4155-B204-3731D4A4EA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10E6484-317F-43AB-ABC5-2BE07EAE4721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7D4A2A0D-1BA1-4B6B-842F-D3E9E51AD6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-Ouverture chap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9BF023-8259-4642-9A57-BE8B3AF99AC3}"/>
              </a:ext>
            </a:extLst>
          </p:cNvPr>
          <p:cNvSpPr/>
          <p:nvPr userDrawn="1"/>
        </p:nvSpPr>
        <p:spPr>
          <a:xfrm>
            <a:off x="-1" y="0"/>
            <a:ext cx="12192001" cy="6864233"/>
          </a:xfrm>
          <a:prstGeom prst="rect">
            <a:avLst/>
          </a:prstGeom>
          <a:solidFill>
            <a:srgbClr val="E2B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53E7835-56DD-4041-8690-30501A2B1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BE4A423-F3DA-4C75-97B6-8062AFBD2F08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AB5EF1C6-0DDE-4D29-BF0E-7BC63CF7F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517C68-D693-4979-B56D-AE6BE76BE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9273FB-C67F-4FDF-80AA-B4A1C204C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uverture de la présentation Kine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86CA795-1972-4527-AE3F-5BA4507A6FC9}"/>
              </a:ext>
            </a:extLst>
          </p:cNvPr>
          <p:cNvSpPr/>
          <p:nvPr userDrawn="1"/>
        </p:nvSpPr>
        <p:spPr>
          <a:xfrm>
            <a:off x="-1" y="0"/>
            <a:ext cx="12192000" cy="6865244"/>
          </a:xfrm>
          <a:prstGeom prst="rect">
            <a:avLst/>
          </a:prstGeom>
          <a:solidFill>
            <a:srgbClr val="13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D20E19-4532-453E-9493-B3708CD63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43444"/>
            <a:ext cx="774194" cy="712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37175C-FE1E-4F5C-B195-38688F22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A8488459-648A-42C2-8AE8-904A4A9EA6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641" y="1564245"/>
            <a:ext cx="4179983" cy="170784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3452DF3-B277-494F-9CFB-239E75B148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10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ACC46F4-8869-4720-AEEF-50CCB216F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tx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4869AF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FCC7DE5-1D20-400E-83AE-8F780763BEE9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ADE4043-CB84-401A-A33C-F6088C15A374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0BD7B29C-94D9-46EC-96E5-90F1299FE7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F8B3EFB-4C43-4A76-B7B9-CB8EB0342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712E43-3519-4281-AD9E-78FDB6851F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030A32-DABC-4C79-B80A-980C66E43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>
                <a:solidFill>
                  <a:schemeClr val="tx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4869AF"/>
              </a:buClr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757D16-8704-41D0-BE6A-A3CCFA3E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65219-F162-43D0-B3D4-F522A7E4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D90AFE-30E6-402A-BE42-A3D20082BF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DFA2DC2-9C43-46B8-B0E5-A969EE0F2A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>
                <a:solidFill>
                  <a:schemeClr val="tx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4869AF"/>
              </a:buClr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61EFBC5-1C20-48D4-A169-EB1399E3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4E203F7-D05D-437D-BF92-2C2F306E0255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D53AF72-6840-4CB4-9032-475E21EB942D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1894F225-A2DA-480D-9F6B-0974A490F2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6F9F07-2BB1-476E-8AF9-BB7EE9D1B9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363CB80-4C3D-4DF3-8B51-2245FB983D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93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B4104-4043-45D2-B76A-4F4CE92C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30B71-AE24-4388-9F87-9F8D990F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4216A6-7FF0-4349-B3CF-866169103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BB1B61C-1002-447A-B133-8E96E514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ABD0E-B6D7-4E2B-B85C-B822683B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8A6AB0-AA02-4927-9A9E-7C6071C5747F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EA6FF18E-E38D-400C-9DD8-D9F77B05B2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9C9156-246C-4D96-B197-6C4F11DF4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7E232B-7C29-4077-9EC0-50868FA310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A3BC6D-8E0B-4E3F-9A3B-3D1CB580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D5C6B-2AB6-4524-88D1-29E084BC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98B953-5153-4C80-8343-BCEA300C11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1E69652-5724-41BC-BDEA-59611697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A454831-6781-4CBE-9C83-606181A823A3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3A69920-FBA7-4031-9E3C-C6A378EC100F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D362559-B055-4473-8B03-8C181DA4CB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6114B-0CEF-421A-945F-9B1932B50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A013B4-A37E-43E8-944D-AABAF548C8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0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22F8C-5362-49DD-A9C0-40D01B07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75AB01-D6EB-4312-8236-7206D7CFD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974B35-B5AA-4B31-AD2C-63BC6805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8770E5-E0A8-4549-9D10-94CA4260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5D8C739-20CE-408D-9CF1-05BCCE678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F6B7A5A-E2C9-4B6F-B468-1D7FBF5DAF9F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B3DA0F7C-2B45-43D8-89D5-DED637865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869AF"/>
                </a:solidFill>
              </a:defRPr>
            </a:lvl1pPr>
            <a:lvl2pPr marL="685800" indent="-228600">
              <a:buClr>
                <a:srgbClr val="356BB3"/>
              </a:buClr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2pPr>
            <a:lvl3pPr>
              <a:buClr>
                <a:srgbClr val="4869AF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4869AF"/>
              </a:buClr>
              <a:defRPr sz="2000">
                <a:solidFill>
                  <a:schemeClr val="tx1"/>
                </a:solidFill>
              </a:defRPr>
            </a:lvl4pPr>
            <a:lvl5pPr>
              <a:buClr>
                <a:srgbClr val="4869AF"/>
              </a:buCl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342846-AD05-4429-BC30-6A29DAE326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644466-43AD-4389-B81E-935F92FEC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D949A7C-0734-45B8-B10E-BA8A4C6828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45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EAB8-6558-48C6-99C2-A3AC6AD4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BFCD67-BC6B-44AA-AEA4-B649CB18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2C82D-F2BB-4C8F-8B33-0F5ED4537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B7EA91-7603-43FB-8A7D-1B179AA5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65832-3A34-4525-BEE7-15A6D8F9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7F86EF-CBF2-4104-8FB8-B36CD74EE0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DD7853-2C52-46D1-B7BB-51C7D78E013C}"/>
              </a:ext>
            </a:extLst>
          </p:cNvPr>
          <p:cNvCxnSpPr>
            <a:cxnSpLocks/>
          </p:cNvCxnSpPr>
          <p:nvPr userDrawn="1"/>
        </p:nvCxnSpPr>
        <p:spPr>
          <a:xfrm>
            <a:off x="10894507" y="853324"/>
            <a:ext cx="1297493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BB4BE529-A6C0-4779-9043-B5A42A18E2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2A7D6D-246E-4B59-B8EF-F9395EE214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DDD1BA-A5ED-478D-8480-8890C3FF9E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06" y="476269"/>
            <a:ext cx="1114841" cy="1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09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546299-4A3F-674F-A56A-EFA76EC1A10C}"/>
              </a:ext>
            </a:extLst>
          </p:cNvPr>
          <p:cNvSpPr/>
          <p:nvPr userDrawn="1"/>
        </p:nvSpPr>
        <p:spPr>
          <a:xfrm>
            <a:off x="-2" y="-2"/>
            <a:ext cx="12211023" cy="6865246"/>
          </a:xfrm>
          <a:prstGeom prst="rect">
            <a:avLst/>
          </a:prstGeom>
          <a:solidFill>
            <a:srgbClr val="486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5683BE-50FA-BF44-8D15-1B187F62B2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1618976" cy="68652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99DDFF-64ED-FA4B-A5AA-E4ADCFDE3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88" y="6413072"/>
            <a:ext cx="917772" cy="315738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BE9CBE3-D55B-40F0-9C3A-F87F056057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903" y="2492914"/>
            <a:ext cx="4613220" cy="18721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AD5582-B494-469E-8870-273BCF9E8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43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Ouverture de la présentation S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5A08F16-0B43-415E-A5D5-B75D4C26A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18976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0CC6B5E4-A21E-4E90-BB0C-13F153BDDE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F542538-7618-4AF9-88FE-0FBE11FD3DE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0720AF93-4799-46E8-B4AC-AC42DEEF3C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5B2F54-A5C7-421B-B9F0-BEC94FA51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9BA5BFE-41C2-4B95-842E-47CB49A00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646" y="1729737"/>
            <a:ext cx="3013129" cy="9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85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uverture de la présentation S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EC300A-F894-404E-B79A-DE4A37D5A4C4}"/>
              </a:ext>
            </a:extLst>
          </p:cNvPr>
          <p:cNvSpPr/>
          <p:nvPr userDrawn="1"/>
        </p:nvSpPr>
        <p:spPr>
          <a:xfrm>
            <a:off x="0" y="-2381"/>
            <a:ext cx="12192000" cy="6867625"/>
          </a:xfrm>
          <a:prstGeom prst="rect">
            <a:avLst/>
          </a:prstGeom>
          <a:solidFill>
            <a:srgbClr val="005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D20E19-4532-453E-9493-B3708CD63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43444"/>
            <a:ext cx="774194" cy="712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37175C-FE1E-4F5C-B195-38688F22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3452DF3-B277-494F-9CFB-239E75B148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41C990-C94B-4C40-BD94-937F0A0AB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951" y="1676312"/>
            <a:ext cx="3010299" cy="109546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C18358F1-9C7B-43FB-97DD-88F8F585D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42073D0-2AF5-48D6-A75C-1BCA27FB01E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165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uverture de la présentation SF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68CDEF-A6A1-4181-958D-7E05830D960E}"/>
              </a:ext>
            </a:extLst>
          </p:cNvPr>
          <p:cNvSpPr/>
          <p:nvPr userDrawn="1"/>
        </p:nvSpPr>
        <p:spPr>
          <a:xfrm>
            <a:off x="0" y="1"/>
            <a:ext cx="12192000" cy="6865244"/>
          </a:xfrm>
          <a:prstGeom prst="rect">
            <a:avLst/>
          </a:prstGeom>
          <a:solidFill>
            <a:srgbClr val="8EB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C190A7C-9E84-4264-A785-AF3B94F4A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CE3B01-A8A1-43F1-BBD9-032B29F10B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284DE8-03BB-4165-8F5E-268A9B88E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951" y="1676312"/>
            <a:ext cx="3010299" cy="109546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938525B4-C5A0-4843-95AE-9D93C8FE2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C8DC53-AB10-4FAD-8588-57AADFA12AA3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78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-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301828-FEC4-4277-AAD3-57EA4483E23C}"/>
              </a:ext>
            </a:extLst>
          </p:cNvPr>
          <p:cNvSpPr/>
          <p:nvPr userDrawn="1"/>
        </p:nvSpPr>
        <p:spPr>
          <a:xfrm>
            <a:off x="-1" y="0"/>
            <a:ext cx="12192000" cy="6855619"/>
          </a:xfrm>
          <a:prstGeom prst="rect">
            <a:avLst/>
          </a:prstGeom>
          <a:solidFill>
            <a:srgbClr val="486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2B9793-44D6-4335-BA86-91E8FE59A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4DE8AE-E4F6-4BAD-8ED0-007BD9C02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0F8BE5-52B4-4155-B204-3731D4A4EA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6FEE517-B603-48B3-B214-BD78D201FDC3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884CEA40-464F-4367-B452-CA0EFCBD6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9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Ouverture chapitr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4B2301A-A960-4531-9523-584A9BA3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613AA5-3579-4E5D-946A-11B02ED9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31D46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5663-08D5-4C7C-ACCA-92802631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31D46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57192D8-833A-4243-8D86-BEE3E3A9C73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62F3F5-E1AC-4295-86AC-606877A6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ED8538-9227-4188-A7B1-42E411155E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BF1B80-11A9-4F34-A64D-DB109C23C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3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-Ouverture chapitr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F0F604-37EA-4069-A2DE-8979C23EE77E}"/>
              </a:ext>
            </a:extLst>
          </p:cNvPr>
          <p:cNvSpPr/>
          <p:nvPr userDrawn="1"/>
        </p:nvSpPr>
        <p:spPr>
          <a:xfrm>
            <a:off x="0" y="-2381"/>
            <a:ext cx="12192000" cy="6867625"/>
          </a:xfrm>
          <a:prstGeom prst="rect">
            <a:avLst/>
          </a:prstGeom>
          <a:solidFill>
            <a:srgbClr val="005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4DE8AE-E4F6-4BAD-8ED0-007BD9C02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0F8BE5-52B4-4155-B204-3731D4A4E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4B05B19-D1BF-4390-A214-E62CF14AF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D40D7E-95DD-40D6-B417-63FBFD4607D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7E116093-15E8-49E7-ACBE-7D45557EE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43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-Ouverture chapitre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183255-4729-4A99-87E5-2EE9C87646C0}"/>
              </a:ext>
            </a:extLst>
          </p:cNvPr>
          <p:cNvSpPr/>
          <p:nvPr userDrawn="1"/>
        </p:nvSpPr>
        <p:spPr>
          <a:xfrm>
            <a:off x="0" y="1"/>
            <a:ext cx="12192000" cy="6865244"/>
          </a:xfrm>
          <a:prstGeom prst="rect">
            <a:avLst/>
          </a:prstGeom>
          <a:solidFill>
            <a:srgbClr val="8EB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94E9187-1DEE-490D-A6F4-AEDE610D2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C43CE5-5908-42B1-9860-3EA56219F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9C13A0-E231-4F4C-AC7D-C1D4AB09AC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85A15BE-9233-498C-9C58-9EEBF5BC8F1F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831D6D81-0880-4A01-86FF-75449BD81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877" y="298271"/>
            <a:ext cx="1029680" cy="33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84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1F723C-3DB4-4429-9136-47E1C36C2B8C}"/>
              </a:ext>
            </a:extLst>
          </p:cNvPr>
          <p:cNvSpPr/>
          <p:nvPr userDrawn="1"/>
        </p:nvSpPr>
        <p:spPr>
          <a:xfrm>
            <a:off x="1" y="0"/>
            <a:ext cx="12192000" cy="6865244"/>
          </a:xfrm>
          <a:prstGeom prst="rect">
            <a:avLst/>
          </a:prstGeom>
          <a:solidFill>
            <a:srgbClr val="005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D29E97C-808B-44AE-9ECB-2F0384F5234A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30FAF91-BBDD-4072-BA52-CC461F274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FDAF06-4FAA-404E-8DC6-E226289647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C3078EB-58FC-4F4E-A340-3B10C1490AD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FDDD895-C199-493D-B57F-70DD6833F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875" y="296784"/>
            <a:ext cx="1029680" cy="3437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79294C-A628-4754-AFE4-4C68D49A3D6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65870"/>
            <a:ext cx="917772" cy="4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75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7AF07AD-AC45-43D8-BCC9-DCD97F980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BD19448-9924-4BCB-8055-F3B9D002C925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tx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4869AF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F02560-6607-4FD2-AE00-E595F49FD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76131DB-7DD8-430E-86CB-79CF57BB09B8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232A391E-0991-4DE0-84E8-5E11F57B5A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02A822-1B54-4C90-A44C-A97368062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5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2A5A220-3BBD-4144-80D7-EDDB77AB9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EA65C3B-3EBC-4C1A-9F98-B9E2FA671129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757D16-8704-41D0-BE6A-A3CCFA3E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65219-F162-43D0-B3D4-F522A7E4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030A32-DABC-4C79-B80A-980C66E43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685800" indent="-228600">
              <a:buFontTx/>
              <a:buBlip>
                <a:blip r:embed="rId3"/>
              </a:buBlip>
              <a:defRPr/>
            </a:lvl2pPr>
            <a:lvl3pPr>
              <a:buClr>
                <a:srgbClr val="4869AF"/>
              </a:buClr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61EFBC5-1C20-48D4-A169-EB1399E3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DFA2DC2-9C43-46B8-B0E5-A969EE0F2A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685800" indent="-228600">
              <a:buFontTx/>
              <a:buBlip>
                <a:blip r:embed="rId3"/>
              </a:buBlip>
              <a:defRPr/>
            </a:lvl2pPr>
            <a:lvl3pPr>
              <a:buClr>
                <a:srgbClr val="4869AF"/>
              </a:buClr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283FB8-D45C-487F-BAC8-7BB4C06B9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3CB6E52-54AD-46F2-AEEA-AED8671EC82E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BC32CBD6-D5D6-491D-967B-FA035D61A7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ADA7E1-1466-4359-839D-4D1B667F7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21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6B54C3B-ED5A-4DE1-9104-4805375F6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4EA909C-5237-4BE9-8960-F792FCAE5E31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B4104-4043-45D2-B76A-4F4CE92C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30B71-AE24-4388-9F87-9F8D990F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B1B61C-1002-447A-B133-8E96E514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ABD0E-B6D7-4E2B-B85C-B822683B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5283E4-5591-40EE-828A-5CE5D779B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D734B2-6D90-44B7-A07B-1790C1A3FD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BD3DF6-8E75-431C-979C-302C757DA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4FB302A-7E12-45A0-B702-5FE2C8D8F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E6D3E28-FDCA-468B-A4D1-ED0D3E7C977F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A3BC6D-8E0B-4E3F-9A3B-3D1CB580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D5C6B-2AB6-4524-88D1-29E084BC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1E69652-5724-41BC-BDEA-59611697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4CDC5A-9429-4F69-A21A-70EEB4F54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73ABA98-21E1-466C-A84B-90F8FCCFF79D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43EDF496-BE20-4266-BF5D-01050F63D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0B1BC2-3D59-4088-9943-6AA9629C9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38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0FABCB8-AB3A-47C2-A0A2-0237924DC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F65A765-C573-46AD-AE50-75B4F5C2AC22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974B35-B5AA-4B31-AD2C-63BC6805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8770E5-E0A8-4549-9D10-94CA4260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B22F8C-5362-49DD-A9C0-40D01B07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75AB01-D6EB-4312-8236-7206D7CFD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86E2D07C-D162-4DA9-A87F-F008B45A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869AF"/>
                </a:solidFill>
              </a:defRPr>
            </a:lvl1pPr>
            <a:lvl2pPr marL="685800" indent="-228600">
              <a:buClr>
                <a:srgbClr val="356BB3"/>
              </a:buClr>
              <a:buFontTx/>
              <a:buBlip>
                <a:blip r:embed="rId3"/>
              </a:buBlip>
              <a:defRPr sz="2800"/>
            </a:lvl2pPr>
            <a:lvl3pPr>
              <a:buClr>
                <a:srgbClr val="4869AF"/>
              </a:buClr>
              <a:defRPr sz="2400"/>
            </a:lvl3pPr>
            <a:lvl4pPr>
              <a:buClr>
                <a:srgbClr val="4869AF"/>
              </a:buClr>
              <a:defRPr sz="2000"/>
            </a:lvl4pPr>
            <a:lvl5pPr>
              <a:buClr>
                <a:srgbClr val="4869AF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B7CAC3-DCAF-45C5-861E-0D1FB5130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4015A-7781-4B51-9E1B-EA5A53C16C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B648C7-E71D-4B71-A325-87A9C6776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0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C85A4C9-2257-4886-B1D0-26640E68E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4199D5-259F-4803-B065-AC0C7DE0A8E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E277EAB8-6558-48C6-99C2-A3AC6AD4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BFCD67-BC6B-44AA-AEA4-B649CB18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2C82D-F2BB-4C8F-8B33-0F5ED4537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B7EA91-7603-43FB-8A7D-1B179AA5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65832-3A34-4525-BEE7-15A6D8F9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E094F8-B5BE-4369-9221-F4BAFB243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2402" y="280012"/>
            <a:ext cx="1025658" cy="3732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C0EA86-D852-4184-A8A3-FBE7C6900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57EA35-1AB9-43BB-AB44-F4A83A42F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uverture de la présentation Kine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F6A45EE-7CE1-40A8-9F62-38E3AB1B72C7}"/>
              </a:ext>
            </a:extLst>
          </p:cNvPr>
          <p:cNvSpPr/>
          <p:nvPr userDrawn="1"/>
        </p:nvSpPr>
        <p:spPr>
          <a:xfrm>
            <a:off x="-1" y="0"/>
            <a:ext cx="12192001" cy="6864233"/>
          </a:xfrm>
          <a:prstGeom prst="rect">
            <a:avLst/>
          </a:prstGeom>
          <a:solidFill>
            <a:srgbClr val="E2B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3950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483602" y="5008289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A8488459-648A-42C2-8AE8-904A4A9EA6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641" y="1564245"/>
            <a:ext cx="4179983" cy="17078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83AD37-3CB0-45B9-9A2B-574E1A4361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8D8EFA-F9DE-4327-A890-E360640D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67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Ouverture de la présentation Europel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75E9A98-83B7-4038-8005-118CCB86E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18976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531936F-EEB4-47FF-BEA2-E80358C55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208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039860" y="5008289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05E61F23-A4D8-4A24-B144-BAD32C2E9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225" y="2154300"/>
            <a:ext cx="5307859" cy="9135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322A78-C451-4B31-BE5D-7C2B1201E0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08B2EC-9FE2-4387-B258-056A750D5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55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uverture de la présentation Europel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BEC300A-F894-404E-B79A-DE4A37D5A4C4}"/>
              </a:ext>
            </a:extLst>
          </p:cNvPr>
          <p:cNvSpPr/>
          <p:nvPr userDrawn="1"/>
        </p:nvSpPr>
        <p:spPr>
          <a:xfrm>
            <a:off x="0" y="-2381"/>
            <a:ext cx="12192000" cy="6867625"/>
          </a:xfrm>
          <a:prstGeom prst="rect">
            <a:avLst/>
          </a:prstGeom>
          <a:solidFill>
            <a:srgbClr val="005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D20E19-4532-453E-9493-B3708CD63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43444"/>
            <a:ext cx="774194" cy="712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337175C-FE1E-4F5C-B195-38688F22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3452DF3-B277-494F-9CFB-239E75B148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3B300D8-D698-4680-9053-1E2E6B8CC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208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E12BECC-6F9E-4C9C-B2E8-24059F5EE144}"/>
              </a:ext>
            </a:extLst>
          </p:cNvPr>
          <p:cNvCxnSpPr>
            <a:cxnSpLocks/>
          </p:cNvCxnSpPr>
          <p:nvPr userDrawn="1"/>
        </p:nvCxnSpPr>
        <p:spPr>
          <a:xfrm>
            <a:off x="4039860" y="5008289"/>
            <a:ext cx="3218112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0EBF93C1-23DB-40BC-98C5-BCEB748B4BD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208" y="2147053"/>
            <a:ext cx="5401067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20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uverture de la présentation Europel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68CDEF-A6A1-4181-958D-7E05830D960E}"/>
              </a:ext>
            </a:extLst>
          </p:cNvPr>
          <p:cNvSpPr/>
          <p:nvPr userDrawn="1"/>
        </p:nvSpPr>
        <p:spPr>
          <a:xfrm>
            <a:off x="0" y="1"/>
            <a:ext cx="12192000" cy="6865244"/>
          </a:xfrm>
          <a:prstGeom prst="rect">
            <a:avLst/>
          </a:prstGeom>
          <a:solidFill>
            <a:srgbClr val="8EB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8DCC89-6001-4B20-A05C-AD00C86115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618976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3BC7150-FA05-448F-84A9-D670061DF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208" y="4250592"/>
            <a:ext cx="715215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7F0D375-8954-4924-B7B6-D6D5D6B70042}"/>
              </a:ext>
            </a:extLst>
          </p:cNvPr>
          <p:cNvCxnSpPr>
            <a:cxnSpLocks/>
          </p:cNvCxnSpPr>
          <p:nvPr userDrawn="1"/>
        </p:nvCxnSpPr>
        <p:spPr>
          <a:xfrm>
            <a:off x="4039860" y="5008289"/>
            <a:ext cx="3218112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7F661009-B8B1-4DFF-B0A9-AD786A96EA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208" y="2147053"/>
            <a:ext cx="5401067" cy="89001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C190A7C-9E84-4264-A785-AF3B94F4A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9CE3B01-A8A1-43F1-BBD9-032B29F10B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9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4B2301A-A960-4531-9523-584A9BA3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613AA5-3579-4E5D-946A-11B02ED9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31D46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5663-08D5-4C7C-ACCA-92802631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31D46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57192D8-833A-4243-8D86-BEE3E3A9C73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27C46DF-4BEE-49BB-9F3B-BE797D3C7C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60E33C8-BAA0-40AA-BB38-38EEA73582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BA1421E-688C-4D91-9390-B2051B09A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98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-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F0F604-37EA-4069-A2DE-8979C23EE77E}"/>
              </a:ext>
            </a:extLst>
          </p:cNvPr>
          <p:cNvSpPr/>
          <p:nvPr userDrawn="1"/>
        </p:nvSpPr>
        <p:spPr>
          <a:xfrm>
            <a:off x="0" y="-2381"/>
            <a:ext cx="12192000" cy="6867625"/>
          </a:xfrm>
          <a:prstGeom prst="rect">
            <a:avLst/>
          </a:prstGeom>
          <a:solidFill>
            <a:srgbClr val="005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4DE8AE-E4F6-4BAD-8ED0-007BD9C02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0F8BE5-52B4-4155-B204-3731D4A4E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65870"/>
            <a:ext cx="917772" cy="44075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4B05B19-D1BF-4390-A214-E62CF14AF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D40D7E-95DD-40D6-B417-63FBFD4607D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1777A16C-7D66-400A-9217-2A1760E698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0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-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183255-4729-4A99-87E5-2EE9C87646C0}"/>
              </a:ext>
            </a:extLst>
          </p:cNvPr>
          <p:cNvSpPr/>
          <p:nvPr userDrawn="1"/>
        </p:nvSpPr>
        <p:spPr>
          <a:xfrm>
            <a:off x="0" y="1"/>
            <a:ext cx="12192000" cy="6865244"/>
          </a:xfrm>
          <a:prstGeom prst="rect">
            <a:avLst/>
          </a:prstGeom>
          <a:solidFill>
            <a:srgbClr val="8EB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94E9187-1DEE-490D-A6F4-AEDE610D25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C43CE5-5908-42B1-9860-3EA56219F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9C13A0-E231-4F4C-AC7D-C1D4AB09AC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85A15BE-9233-498C-9C58-9EEBF5BC8F1F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E1008EF1-C5D3-4209-B9A5-D6F6415D20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314" y="424942"/>
            <a:ext cx="1253106" cy="2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1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7AF07AD-AC45-43D8-BCC9-DCD97F980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BD19448-9924-4BCB-8055-F3B9D002C925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686DFE0E-5350-42D6-B848-E603AC475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tx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4869AF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5B1A63A-BE4D-4F83-87AD-E7C5D87F0E21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0DCC6A3-5538-4EA2-B090-2145E4814C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A71179-A795-4329-B457-834A44084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68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2A5A220-3BBD-4144-80D7-EDDB77AB9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EA65C3B-3EBC-4C1A-9F98-B9E2FA671129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C697080-42AC-4C0C-8AF9-4A525A3AD5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757D16-8704-41D0-BE6A-A3CCFA3E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65219-F162-43D0-B3D4-F522A7E4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030A32-DABC-4C79-B80A-980C66E43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685800" indent="-228600">
              <a:buFontTx/>
              <a:buBlip>
                <a:blip r:embed="rId4"/>
              </a:buBlip>
              <a:defRPr/>
            </a:lvl2pPr>
            <a:lvl3pPr>
              <a:buClr>
                <a:srgbClr val="4869AF"/>
              </a:buClr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61EFBC5-1C20-48D4-A169-EB1399E3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DFA2DC2-9C43-46B8-B0E5-A969EE0F2A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685800" indent="-228600">
              <a:buFontTx/>
              <a:buBlip>
                <a:blip r:embed="rId4"/>
              </a:buBlip>
              <a:defRPr/>
            </a:lvl2pPr>
            <a:lvl3pPr>
              <a:buClr>
                <a:srgbClr val="4869AF"/>
              </a:buClr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C09828A-F4EB-4EA8-BD7C-AF4DDD7BA88F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AD63449-560E-4A77-ABD3-1E590DE337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43BB80-BD51-4734-8980-D07347F4E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7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6B54C3B-ED5A-4DE1-9104-4805375F6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4EA909C-5237-4BE9-8960-F792FCAE5E31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9187D5BF-6E73-4932-B9A2-6BAF9C921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B4104-4043-45D2-B76A-4F4CE92C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30B71-AE24-4388-9F87-9F8D990F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B1B61C-1002-447A-B133-8E96E514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ABD0E-B6D7-4E2B-B85C-B822683B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7AB38D-9680-45D8-A714-53D3517698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1480796-C3AD-449F-88DF-AE83E5BB6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5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4FB302A-7E12-45A0-B702-5FE2C8D8F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E6D3E28-FDCA-468B-A4D1-ED0D3E7C977F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947AFD6E-1118-4D5B-9553-6213929173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A3BC6D-8E0B-4E3F-9A3B-3D1CB580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D5C6B-2AB6-4524-88D1-29E084BC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1E69652-5724-41BC-BDEA-59611697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4D38D21-4061-4F1E-8C09-9C123F147A8D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3B8138AE-FF07-43CE-8806-42E0ECFB19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0DD0E7-FF06-431E-BBA2-8B87A539A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9A4E9A7B-CD74-4680-BB2F-2D95084B9D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613AA5-3579-4E5D-946A-11B02ED9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5663-08D5-4C7C-ACCA-92802631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57192D8-833A-4243-8D86-BEE3E3A9C737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1298A15-0DED-426D-83D8-B11EB0EA22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1F82FE-A3E0-4692-BECB-C935ECD90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1053AD-700A-4D68-93EB-2FFA3DF1E1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16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0FABCB8-AB3A-47C2-A0A2-0237924DC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F65A765-C573-46AD-AE50-75B4F5C2AC22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F980C2FD-A24F-4434-B58A-94E7216B44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974B35-B5AA-4B31-AD2C-63BC6805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8770E5-E0A8-4549-9D10-94CA4260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B22F8C-5362-49DD-A9C0-40D01B07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75AB01-D6EB-4312-8236-7206D7CFD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86E2D07C-D162-4DA9-A87F-F008B45A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869AF"/>
                </a:solidFill>
              </a:defRPr>
            </a:lvl1pPr>
            <a:lvl2pPr marL="685800" indent="-228600">
              <a:buClr>
                <a:srgbClr val="356BB3"/>
              </a:buClr>
              <a:buFontTx/>
              <a:buBlip>
                <a:blip r:embed="rId4"/>
              </a:buBlip>
              <a:defRPr sz="2800"/>
            </a:lvl2pPr>
            <a:lvl3pPr>
              <a:buClr>
                <a:srgbClr val="4869AF"/>
              </a:buClr>
              <a:defRPr sz="2400"/>
            </a:lvl3pPr>
            <a:lvl4pPr>
              <a:buClr>
                <a:srgbClr val="4869AF"/>
              </a:buClr>
              <a:defRPr sz="2000"/>
            </a:lvl4pPr>
            <a:lvl5pPr>
              <a:buClr>
                <a:srgbClr val="4869AF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B82EC27-D1DD-45A2-A290-0C4E58BACC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B17908-2CCF-41AB-AA24-1E9022FD9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28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C85A4C9-2257-4886-B1D0-26640E68E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44199D5-259F-4803-B065-AC0C7DE0A8E7}"/>
              </a:ext>
            </a:extLst>
          </p:cNvPr>
          <p:cNvCxnSpPr>
            <a:cxnSpLocks/>
          </p:cNvCxnSpPr>
          <p:nvPr userDrawn="1"/>
        </p:nvCxnSpPr>
        <p:spPr>
          <a:xfrm>
            <a:off x="10862694" y="798239"/>
            <a:ext cx="1329306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50DB1C5-6CB4-4B65-A47A-826A668465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2694" y="424150"/>
            <a:ext cx="1263851" cy="2082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277EAB8-6558-48C6-99C2-A3AC6AD4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BFCD67-BC6B-44AA-AEA4-B649CB18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2C82D-F2BB-4C8F-8B33-0F5ED4537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>
              <a:buFontTx/>
              <a:buBlip>
                <a:blip r:embed="rId4"/>
              </a:buBlip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B7EA91-7603-43FB-8A7D-1B179AA5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65832-3A34-4525-BEE7-15A6D8F9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61DCF1-73BC-4FB2-932E-E5C73E12D0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A617B2-96F7-4403-BC6C-55D65C67C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5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Ouverture de la présentation Grou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BD135918-22EA-7B4C-BCE7-0006B2045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18976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D20E19-4532-453E-9493-B3708CD63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1879" y="6155636"/>
            <a:ext cx="774194" cy="7121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246151-0F47-3148-9073-573A2F99D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8" name="Image 7" descr="Une image contenant signe, arrêt, alimentation, trafic&#10;&#10;Description générée automatiquement">
            <a:extLst>
              <a:ext uri="{FF2B5EF4-FFF2-40B4-BE49-F238E27FC236}">
                <a16:creationId xmlns:a16="http://schemas.microsoft.com/office/drawing/2014/main" id="{F3B305A1-7438-2940-9FAF-168D139509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943" y="4124978"/>
            <a:ext cx="2988860" cy="121664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4AE7D9-E832-449C-9AE6-3881B03A43A2}"/>
              </a:ext>
            </a:extLst>
          </p:cNvPr>
          <p:cNvCxnSpPr>
            <a:cxnSpLocks/>
          </p:cNvCxnSpPr>
          <p:nvPr userDrawn="1"/>
        </p:nvCxnSpPr>
        <p:spPr>
          <a:xfrm>
            <a:off x="4626476" y="3723640"/>
            <a:ext cx="3218112" cy="0"/>
          </a:xfrm>
          <a:prstGeom prst="line">
            <a:avLst/>
          </a:prstGeom>
          <a:ln w="571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7B71DCE7-6FCB-3E4E-BB76-88BB8069D8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616" y="2223597"/>
            <a:ext cx="4178300" cy="1003300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A34C5BEF-EF50-5547-9866-97137CE6712E}"/>
              </a:ext>
            </a:extLst>
          </p:cNvPr>
          <p:cNvSpPr/>
          <p:nvPr userDrawn="1"/>
        </p:nvSpPr>
        <p:spPr>
          <a:xfrm rot="14471194">
            <a:off x="3197340" y="1124015"/>
            <a:ext cx="3230880" cy="3230880"/>
          </a:xfrm>
          <a:prstGeom prst="arc">
            <a:avLst/>
          </a:prstGeom>
          <a:ln w="101600" cap="rnd">
            <a:solidFill>
              <a:srgbClr val="48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4512C6E-5956-E04B-85F5-7FB248E734F6}"/>
              </a:ext>
            </a:extLst>
          </p:cNvPr>
          <p:cNvSpPr/>
          <p:nvPr userDrawn="1"/>
        </p:nvSpPr>
        <p:spPr>
          <a:xfrm rot="3600000">
            <a:off x="7245530" y="2506506"/>
            <a:ext cx="1984667" cy="1984667"/>
          </a:xfrm>
          <a:prstGeom prst="arc">
            <a:avLst/>
          </a:prstGeom>
          <a:ln w="101600" cap="rnd">
            <a:solidFill>
              <a:srgbClr val="4869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9CE118C-B5EA-F44A-8FE1-FE12ADC44EAB}"/>
              </a:ext>
            </a:extLst>
          </p:cNvPr>
          <p:cNvSpPr/>
          <p:nvPr userDrawn="1"/>
        </p:nvSpPr>
        <p:spPr>
          <a:xfrm rot="460349">
            <a:off x="4490700" y="1668211"/>
            <a:ext cx="3476134" cy="2329368"/>
          </a:xfrm>
          <a:custGeom>
            <a:avLst/>
            <a:gdLst>
              <a:gd name="connsiteX0" fmla="*/ 0 w 4471367"/>
              <a:gd name="connsiteY0" fmla="*/ 1658697 h 3317394"/>
              <a:gd name="connsiteX1" fmla="*/ 2235684 w 4471367"/>
              <a:gd name="connsiteY1" fmla="*/ 0 h 3317394"/>
              <a:gd name="connsiteX2" fmla="*/ 4471368 w 4471367"/>
              <a:gd name="connsiteY2" fmla="*/ 1658697 h 3317394"/>
              <a:gd name="connsiteX3" fmla="*/ 2235684 w 4471367"/>
              <a:gd name="connsiteY3" fmla="*/ 3317394 h 3317394"/>
              <a:gd name="connsiteX4" fmla="*/ 0 w 4471367"/>
              <a:gd name="connsiteY4" fmla="*/ 1658697 h 3317394"/>
              <a:gd name="connsiteX0" fmla="*/ 8790 w 4480158"/>
              <a:gd name="connsiteY0" fmla="*/ 1916034 h 3574731"/>
              <a:gd name="connsiteX1" fmla="*/ 1720062 w 4480158"/>
              <a:gd name="connsiteY1" fmla="*/ 0 h 3574731"/>
              <a:gd name="connsiteX2" fmla="*/ 4480158 w 4480158"/>
              <a:gd name="connsiteY2" fmla="*/ 1916034 h 3574731"/>
              <a:gd name="connsiteX3" fmla="*/ 2244474 w 4480158"/>
              <a:gd name="connsiteY3" fmla="*/ 3574731 h 3574731"/>
              <a:gd name="connsiteX4" fmla="*/ 8790 w 4480158"/>
              <a:gd name="connsiteY4" fmla="*/ 1916034 h 3574731"/>
              <a:gd name="connsiteX0" fmla="*/ 10826 w 4482194"/>
              <a:gd name="connsiteY0" fmla="*/ 1916034 h 3283037"/>
              <a:gd name="connsiteX1" fmla="*/ 1722098 w 4482194"/>
              <a:gd name="connsiteY1" fmla="*/ 0 h 3283037"/>
              <a:gd name="connsiteX2" fmla="*/ 4482194 w 4482194"/>
              <a:gd name="connsiteY2" fmla="*/ 1916034 h 3283037"/>
              <a:gd name="connsiteX3" fmla="*/ 2313641 w 4482194"/>
              <a:gd name="connsiteY3" fmla="*/ 3283037 h 3283037"/>
              <a:gd name="connsiteX4" fmla="*/ 10826 w 4482194"/>
              <a:gd name="connsiteY4" fmla="*/ 1916034 h 328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194" h="3283037">
                <a:moveTo>
                  <a:pt x="10826" y="1916034"/>
                </a:moveTo>
                <a:cubicBezTo>
                  <a:pt x="-87764" y="1368861"/>
                  <a:pt x="487364" y="0"/>
                  <a:pt x="1722098" y="0"/>
                </a:cubicBezTo>
                <a:cubicBezTo>
                  <a:pt x="2956832" y="0"/>
                  <a:pt x="4482194" y="999961"/>
                  <a:pt x="4482194" y="1916034"/>
                </a:cubicBezTo>
                <a:cubicBezTo>
                  <a:pt x="4482194" y="2832107"/>
                  <a:pt x="3548375" y="3283037"/>
                  <a:pt x="2313641" y="3283037"/>
                </a:cubicBezTo>
                <a:cubicBezTo>
                  <a:pt x="1078907" y="3283037"/>
                  <a:pt x="109416" y="2463207"/>
                  <a:pt x="10826" y="1916034"/>
                </a:cubicBezTo>
                <a:close/>
              </a:path>
            </a:pathLst>
          </a:custGeom>
          <a:solidFill>
            <a:srgbClr val="4869AF">
              <a:alpha val="97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47A037-3D58-FD83-5B1B-E69AC745E1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427" y="1412740"/>
            <a:ext cx="665908" cy="6659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6683B8-956B-1FEE-E574-49A1155BE74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908" y="1951408"/>
            <a:ext cx="673930" cy="66590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3699BF-DA64-4EE9-03CA-26BC6AADFC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871" y="1745694"/>
            <a:ext cx="421072" cy="875496"/>
          </a:xfrm>
          <a:prstGeom prst="rect">
            <a:avLst/>
          </a:prstGeom>
        </p:spPr>
      </p:pic>
      <p:pic>
        <p:nvPicPr>
          <p:cNvPr id="24" name="Image 23" descr="Une image contenant texte, horloge, jauge&#10;&#10;Description générée automatiquement">
            <a:extLst>
              <a:ext uri="{FF2B5EF4-FFF2-40B4-BE49-F238E27FC236}">
                <a16:creationId xmlns:a16="http://schemas.microsoft.com/office/drawing/2014/main" id="{1CA11009-88B7-491B-FE30-29E77DA820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476" y="5565660"/>
            <a:ext cx="2975327" cy="363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820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D22BD5-AA06-E349-B5D6-37EBC774CE98}"/>
              </a:ext>
            </a:extLst>
          </p:cNvPr>
          <p:cNvSpPr/>
          <p:nvPr userDrawn="1"/>
        </p:nvSpPr>
        <p:spPr>
          <a:xfrm>
            <a:off x="-1" y="0"/>
            <a:ext cx="12192000" cy="6865242"/>
          </a:xfrm>
          <a:prstGeom prst="rect">
            <a:avLst/>
          </a:prstGeom>
          <a:solidFill>
            <a:srgbClr val="486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9525751-FF8F-494D-93E7-9BEB01623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760" y="-2"/>
            <a:ext cx="1554480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C07FF3-3DA5-024A-A07D-10CE2B571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C00842-38DF-4F4E-A93C-225683A650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4627989B-E816-3B40-97F2-57D946347D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BF3896E6-853B-1C45-BD93-3481E072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897C58F-C700-CB4C-B323-85E4ABAFE3C2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Une image contenant signe, arrêt, alimentation, trafic&#10;&#10;Description générée automatiquement">
            <a:extLst>
              <a:ext uri="{FF2B5EF4-FFF2-40B4-BE49-F238E27FC236}">
                <a16:creationId xmlns:a16="http://schemas.microsoft.com/office/drawing/2014/main" id="{165ACF90-974C-8E4B-9210-0A44ABDB64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980" y="915676"/>
            <a:ext cx="964575" cy="39263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04AAC60-C16C-77E7-7220-E45F7FBE97BC}"/>
              </a:ext>
            </a:extLst>
          </p:cNvPr>
          <p:cNvGrpSpPr/>
          <p:nvPr userDrawn="1"/>
        </p:nvGrpSpPr>
        <p:grpSpPr>
          <a:xfrm>
            <a:off x="10994658" y="237625"/>
            <a:ext cx="984897" cy="417559"/>
            <a:chOff x="4191271" y="1565140"/>
            <a:chExt cx="4279045" cy="181415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F4896A1-65B5-38C7-FCA6-7A4F77185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2016" y="2375997"/>
              <a:ext cx="4178300" cy="10033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BC43072-FCAD-1128-EFC9-8BF731AD6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5827" y="1565140"/>
              <a:ext cx="665908" cy="66590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DD4BB6D-E2E7-0D01-9784-E315A2771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7308" y="2103808"/>
              <a:ext cx="673930" cy="66590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7F07A16-F87B-0FD7-C6E0-3041647F71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271" y="1898094"/>
              <a:ext cx="421072" cy="875496"/>
            </a:xfrm>
            <a:prstGeom prst="rect">
              <a:avLst/>
            </a:prstGeom>
          </p:spPr>
        </p:pic>
      </p:grpSp>
      <p:pic>
        <p:nvPicPr>
          <p:cNvPr id="25" name="Image 24" descr="Une image contenant texte, horloge, jauge&#10;&#10;Description générée automatiquement">
            <a:extLst>
              <a:ext uri="{FF2B5EF4-FFF2-40B4-BE49-F238E27FC236}">
                <a16:creationId xmlns:a16="http://schemas.microsoft.com/office/drawing/2014/main" id="{686A2B69-F58C-75B1-EB04-2521B5A51B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8633" y="1438666"/>
            <a:ext cx="965627" cy="117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100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51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86FFC35-8B47-D049-AFF8-13B9568E3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sz="4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B5F1C5D-8D76-4F0E-A07A-7F1BB6A14F7A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9A865B86-2107-4F22-8AA6-BE3391C07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0FE0C17-CD14-8840-BE21-86C3AC8DE716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DA70E306-8FF6-AC48-BA67-3B3826E4A8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858" y="338787"/>
            <a:ext cx="970922" cy="39669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8E52DF-362F-5C84-3591-048DEDB932F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49154" y="1825625"/>
            <a:ext cx="10304646" cy="4351338"/>
          </a:xfrm>
          <a:prstGeom prst="rect">
            <a:avLst/>
          </a:prstGeom>
        </p:spPr>
        <p:txBody>
          <a:bodyPr/>
          <a:lstStyle>
            <a:lvl1pPr marL="273050" indent="-273050"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tabLst/>
              <a:defRPr sz="2400" b="0">
                <a:latin typeface="+mj-lt"/>
              </a:defRPr>
            </a:lvl1pPr>
            <a:lvl2pPr marL="457200" indent="0">
              <a:buFontTx/>
              <a:buNone/>
              <a:defRPr sz="2000">
                <a:latin typeface="+mj-lt"/>
              </a:defRPr>
            </a:lvl2pPr>
            <a:lvl3pPr marL="1025525" indent="-111125">
              <a:buClr>
                <a:srgbClr val="4869AF"/>
              </a:buClr>
              <a:tabLst/>
              <a:defRPr sz="1600">
                <a:latin typeface="+mj-lt"/>
              </a:defRPr>
            </a:lvl3pPr>
            <a:lvl4pPr marL="1512888" indent="-141288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tabLst/>
              <a:defRPr sz="1400">
                <a:latin typeface="+mj-lt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- 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76043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030A32-DABC-4C79-B80A-980C66E43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685800" indent="-228600">
              <a:buFontTx/>
              <a:buBlip>
                <a:blip r:embed="rId2"/>
              </a:buBlip>
              <a:defRPr/>
            </a:lvl2pPr>
            <a:lvl3pPr>
              <a:buClr>
                <a:srgbClr val="4869AF"/>
              </a:buClr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757D16-8704-41D0-BE6A-A3CCFA3E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65219-F162-43D0-B3D4-F522A7E4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61EFBC5-1C20-48D4-A169-EB1399E3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DFA2DC2-9C43-46B8-B0E5-A969EE0F2A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/>
            </a:lvl1pPr>
            <a:lvl2pPr marL="685800" indent="-228600">
              <a:buFontTx/>
              <a:buBlip>
                <a:blip r:embed="rId2"/>
              </a:buBlip>
              <a:defRPr/>
            </a:lvl2pPr>
            <a:lvl3pPr>
              <a:buClr>
                <a:srgbClr val="4869AF"/>
              </a:buClr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B0A7DBD-8C68-4F7C-9A3D-CF15D0089341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0083FE18-ECA7-4986-9769-7FEAFDD6CC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F8B1B8-F309-4373-ACC2-4782DDD7D5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5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B1B61C-1002-447A-B133-8E96E514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FABD0E-B6D7-4E2B-B85C-B822683B9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CB4104-4043-45D2-B76A-4F4CE92C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30B71-AE24-4388-9F87-9F8D990F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7BF44C-FE2F-4C9C-86AD-5DF7CD0A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FF1444-C791-4838-AF23-72A2201C3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3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A3BC6D-8E0B-4E3F-9A3B-3D1CB580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BD5C6B-2AB6-4524-88D1-29E084BC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1E69652-5724-41BC-BDEA-59611697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F6B3385-B372-4240-9FDE-32296A744F85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30797600-404B-4697-90AB-5FBFAB4CD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DF31F3-7DAA-4AB1-9D14-089C46B71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57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22F8C-5362-49DD-A9C0-40D01B07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70D20E-B4D5-4F2E-A527-F4BC480C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4869AF"/>
                </a:solidFill>
              </a:defRPr>
            </a:lvl1pPr>
            <a:lvl2pPr marL="685800" indent="-228600">
              <a:buClr>
                <a:srgbClr val="356BB3"/>
              </a:buClr>
              <a:buFontTx/>
              <a:buBlip>
                <a:blip r:embed="rId2"/>
              </a:buBlip>
              <a:defRPr sz="2800"/>
            </a:lvl2pPr>
            <a:lvl3pPr>
              <a:buClr>
                <a:srgbClr val="4869AF"/>
              </a:buClr>
              <a:defRPr sz="2400"/>
            </a:lvl3pPr>
            <a:lvl4pPr>
              <a:buClr>
                <a:srgbClr val="4869AF"/>
              </a:buClr>
              <a:defRPr sz="2000"/>
            </a:lvl4pPr>
            <a:lvl5pPr>
              <a:buClr>
                <a:srgbClr val="4869AF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75AB01-D6EB-4312-8236-7206D7CFD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974B35-B5AA-4B31-AD2C-63BC6805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8770E5-E0A8-4549-9D10-94CA4260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2395BD-9C4A-40AD-B12C-27E706DD9D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CCB270-F780-4496-A5C6-1EF0A17D4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0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-Ouvertu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9BF023-8259-4642-9A57-BE8B3AF99AC3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rgbClr val="E2B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E298E5C-2838-4465-89CA-D2B1C90E4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9" y="0"/>
            <a:ext cx="1554480" cy="685800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F3D0BB8-C34B-4048-971E-6DD5F0EAB866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93B98BE4-AEB0-449B-8B41-5B3702ADDD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37837"/>
            <a:ext cx="917727" cy="4407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54F1C18-27B6-433C-8AB0-24F35E408E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Chapitre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D3237-734F-40CA-827F-D125F525EB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E7591E-0AA0-4983-8655-5DC0EB873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3116F3-8544-440D-8367-74D457EAF9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174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77EAB8-6558-48C6-99C2-A3AC6AD4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BFCD67-BC6B-44AA-AEA4-B649CB18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19800" y="0"/>
            <a:ext cx="6172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2C82D-F2BB-4C8F-8B33-0F5ED4537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B7EA91-7603-43FB-8A7D-1B179AA5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965832-3A34-4525-BEE7-15A6D8F9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724153-D89B-4AD0-9C9F-F55040F26C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337E8D-4285-4101-8890-6ED8DFD76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5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24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7131105D-A0D1-154B-9261-E0FEBB8FA6F6}"/>
              </a:ext>
            </a:extLst>
          </p:cNvPr>
          <p:cNvGrpSpPr/>
          <p:nvPr userDrawn="1"/>
        </p:nvGrpSpPr>
        <p:grpSpPr>
          <a:xfrm>
            <a:off x="10717306" y="254732"/>
            <a:ext cx="1201271" cy="757351"/>
            <a:chOff x="9312097" y="626577"/>
            <a:chExt cx="2053398" cy="1294583"/>
          </a:xfrm>
        </p:grpSpPr>
        <p:pic>
          <p:nvPicPr>
            <p:cNvPr id="17" name="Image 16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77DA85CE-39E1-5343-9B42-52B539E13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2097" y="626577"/>
              <a:ext cx="2053398" cy="830287"/>
            </a:xfrm>
            <a:prstGeom prst="rect">
              <a:avLst/>
            </a:prstGeom>
          </p:spPr>
        </p:pic>
        <p:pic>
          <p:nvPicPr>
            <p:cNvPr id="18" name="Image 17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4F224890-82CB-6C43-BA61-4DE12E9367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2097" y="1666757"/>
              <a:ext cx="2053398" cy="254403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FB3629A6-BFD2-EB41-A736-A1623D879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293" y="1310814"/>
            <a:ext cx="1720707" cy="554718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39B78-610E-6C4F-858B-052368133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44" y="1763734"/>
            <a:ext cx="11384187" cy="4957521"/>
          </a:xfrm>
        </p:spPr>
        <p:txBody>
          <a:bodyPr/>
          <a:lstStyle>
            <a:lvl1pPr marL="233363" indent="-233363">
              <a:buFontTx/>
              <a:buBlip>
                <a:blip r:embed="rId5"/>
              </a:buBlip>
              <a:tabLst/>
              <a:defRPr sz="19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66725" indent="-123825">
              <a:buClr>
                <a:srgbClr val="4869AF"/>
              </a:buClr>
              <a:tabLst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804863" indent="-119063">
              <a:buClr>
                <a:srgbClr val="4869AF"/>
              </a:buClr>
              <a:buSzPct val="60000"/>
              <a:buFont typeface="Courier New" panose="02070309020205020404" pitchFamily="49" charset="0"/>
              <a:buChar char="o"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A084E287-755F-4C4F-BDA1-D0AF2DF9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1" y="0"/>
            <a:ext cx="9580560" cy="1205710"/>
          </a:xfrm>
        </p:spPr>
        <p:txBody>
          <a:bodyPr anchor="ctr">
            <a:normAutofit/>
          </a:bodyPr>
          <a:lstStyle>
            <a:lvl1pPr>
              <a:defRPr sz="3300">
                <a:solidFill>
                  <a:srgbClr val="4869AF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50EEDB1-E953-A04A-B786-311BDF5821C5}"/>
              </a:ext>
            </a:extLst>
          </p:cNvPr>
          <p:cNvCxnSpPr>
            <a:cxnSpLocks/>
          </p:cNvCxnSpPr>
          <p:nvPr userDrawn="1"/>
        </p:nvCxnSpPr>
        <p:spPr>
          <a:xfrm>
            <a:off x="701187" y="1046340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3A5EF5B-3015-4DE9-ABD5-6CB36DFADC44}"/>
              </a:ext>
            </a:extLst>
          </p:cNvPr>
          <p:cNvSpPr/>
          <p:nvPr userDrawn="1"/>
        </p:nvSpPr>
        <p:spPr>
          <a:xfrm>
            <a:off x="10508565" y="-7033"/>
            <a:ext cx="1683435" cy="1317071"/>
          </a:xfrm>
          <a:prstGeom prst="rect">
            <a:avLst/>
          </a:prstGeom>
          <a:solidFill>
            <a:srgbClr val="A3B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E87B829-167F-4AF9-BFF1-92BE7E2B6F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8956" y="283873"/>
            <a:ext cx="1196893" cy="4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49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86FFC35-8B47-D049-AFF8-13B9568E3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/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3"/>
              </a:buBlip>
              <a:defRPr/>
            </a:lvl2pPr>
            <a:lvl3pPr marL="1143000" indent="-228600">
              <a:buClr>
                <a:srgbClr val="4869AF"/>
              </a:buClr>
              <a:buSzPct val="100000"/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/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15D79-197C-4F6F-A8BC-D5ACE6DD2515}" type="datetimeFigureOut">
              <a:rPr lang="fr-FR" smtClean="0"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773E-9214-4C17-9286-CC8D29B370C6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A865B86-2107-4F22-8AA6-BE3391C07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0FE0C17-CD14-8840-BE21-86C3AC8DE716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DA70E306-8FF6-AC48-BA67-3B3826E4A8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633" y="282834"/>
            <a:ext cx="970922" cy="3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65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CC46F4-8869-4720-AEEF-50CCB216F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043F3E-BB0A-4484-AE56-0AE9452F0943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tx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4869AF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D29E97C-808B-44AE-9ECB-2F0384F5234A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A77BB4FB-BF52-40BF-9E94-088586B658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5BFA2C-5C3A-4C6B-8FDC-E01CB4A60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CBBC47-CB0B-44D0-BB3B-B2BC0A520C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1F723C-3DB4-4429-9136-47E1C36C2B8C}"/>
              </a:ext>
            </a:extLst>
          </p:cNvPr>
          <p:cNvSpPr/>
          <p:nvPr userDrawn="1"/>
        </p:nvSpPr>
        <p:spPr>
          <a:xfrm>
            <a:off x="1" y="0"/>
            <a:ext cx="12192000" cy="6865244"/>
          </a:xfrm>
          <a:prstGeom prst="rect">
            <a:avLst/>
          </a:prstGeom>
          <a:solidFill>
            <a:srgbClr val="131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CC46F4-8869-4720-AEEF-50CCB216F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043F3E-BB0A-4484-AE56-0AE9452F0943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D29E97C-808B-44AE-9ECB-2F0384F5234A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30FAF91-BBDD-4072-BA52-CC461F274D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4025" y="6153069"/>
            <a:ext cx="795530" cy="7121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F050D0-90EC-48BA-BBD9-F9E660CD69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7" y="6238161"/>
            <a:ext cx="917772" cy="4407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051907-06A2-4B0D-8F26-F20F4F4181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929F1-465B-4001-8739-3189E1BE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D0A268-C805-4EB7-9368-682E02D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CC46F4-8869-4720-AEEF-50CCB216F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043F3E-BB0A-4484-AE56-0AE9452F0943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FB6B74E4-0E78-4FC1-922C-5EEAD56D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8373-5050-4DE7-97C6-79BAF2F9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152" y="1825625"/>
            <a:ext cx="10304647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3200" b="1">
                <a:solidFill>
                  <a:schemeClr val="tx1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356BB3"/>
              </a:buClr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4869AF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>
              <a:buClr>
                <a:srgbClr val="356BB3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D29E97C-808B-44AE-9ECB-2F0384F5234A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A77BB4FB-BF52-40BF-9E94-088586B658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5BFA2C-5C3A-4C6B-8FDC-E01CB4A60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CBBC47-CB0B-44D0-BB3B-B2BC0A520C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4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757D16-8704-41D0-BE6A-A3CCFA3E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65219-F162-43D0-B3D4-F522A7E4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D90AFE-30E6-402A-BE42-A3D20082BF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20" y="0"/>
            <a:ext cx="1554480" cy="685800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98C8B4D-8EFE-4215-82D2-671015B9AD49}"/>
              </a:ext>
            </a:extLst>
          </p:cNvPr>
          <p:cNvCxnSpPr>
            <a:cxnSpLocks/>
          </p:cNvCxnSpPr>
          <p:nvPr userDrawn="1"/>
        </p:nvCxnSpPr>
        <p:spPr>
          <a:xfrm>
            <a:off x="11014980" y="798239"/>
            <a:ext cx="1177020" cy="0"/>
          </a:xfrm>
          <a:prstGeom prst="line">
            <a:avLst/>
          </a:prstGeom>
          <a:ln w="190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030A32-DABC-4C79-B80A-980C66E43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>
                <a:solidFill>
                  <a:schemeClr val="tx1"/>
                </a:solidFill>
              </a:defRPr>
            </a:lvl1pPr>
            <a:lvl2pPr marL="685800" indent="-228600"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4869A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61EFBC5-1C20-48D4-A169-EB1399E3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54" y="365125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DFA2DC2-9C43-46B8-B0E5-A969EE0F2A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3154" y="1825625"/>
            <a:ext cx="4970646" cy="43513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b="1">
                <a:solidFill>
                  <a:schemeClr val="tx1"/>
                </a:solidFill>
              </a:defRPr>
            </a:lvl1pPr>
            <a:lvl2pPr marL="685800" indent="-228600">
              <a:buFontTx/>
              <a:buBlip>
                <a:blip r:embed="rId3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4869AF"/>
              </a:buClr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rgbClr val="4869AF"/>
              </a:buClr>
              <a:buSzPct val="7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ABD2542-6665-4688-986A-1A4A93D5A8D8}"/>
              </a:ext>
            </a:extLst>
          </p:cNvPr>
          <p:cNvCxnSpPr>
            <a:cxnSpLocks/>
          </p:cNvCxnSpPr>
          <p:nvPr userDrawn="1"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7C7D376B-87D1-4857-B0E2-346A5C3A75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66" y="6252425"/>
            <a:ext cx="917727" cy="426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1D5234-9F6C-4E68-97E4-FC90F205F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0066" y="6153069"/>
            <a:ext cx="774194" cy="7049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C8C7ECE-8A42-4B78-BAD1-0C56F0C7C6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409" y="224306"/>
            <a:ext cx="1254916" cy="5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2B05B-C221-4A7C-AFA4-C423E73A2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55658" y="64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E128B-5F8D-40A3-B3D6-B5585CDC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19261" y="6446075"/>
            <a:ext cx="2153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39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74" r:id="rId4"/>
    <p:sldLayoutId id="2147483667" r:id="rId5"/>
    <p:sldLayoutId id="2147483675" r:id="rId6"/>
    <p:sldLayoutId id="2147483714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73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2B05B-C221-4A7C-AFA4-C423E73A2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55658" y="64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E128B-5F8D-40A3-B3D6-B5585CDC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19261" y="6446075"/>
            <a:ext cx="2153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088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15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2B05B-C221-4A7C-AFA4-C423E73A2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55658" y="64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4815D79-197C-4F6F-A8BC-D5ACE6DD2515}" type="datetimeFigureOut">
              <a:rPr lang="fr-FR" smtClean="0"/>
              <a:pPr/>
              <a:t>14/02/2024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CE128B-5F8D-40A3-B3D6-B5585CDC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19261" y="6446075"/>
            <a:ext cx="2153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CD0773E-9214-4C17-9286-CC8D29B370C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49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30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3.jpe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3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65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92315-72D5-9ECB-DB3A-46273BD1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366BAFF-F10A-8EC7-2C68-3BAB092B323C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6F128DA4-F82D-1639-0DBB-AEF259D72CD0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Le bénéfice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6A28F2-0DD1-FE05-79D0-4BEA66F7A8BD}"/>
              </a:ext>
            </a:extLst>
          </p:cNvPr>
          <p:cNvSpPr txBox="1"/>
          <p:nvPr/>
        </p:nvSpPr>
        <p:spPr>
          <a:xfrm>
            <a:off x="1226052" y="4966198"/>
            <a:ext cx="421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Receveur sur pieds pour permettre une évacuation gravitaire</a:t>
            </a:r>
          </a:p>
        </p:txBody>
      </p:sp>
      <p:pic>
        <p:nvPicPr>
          <p:cNvPr id="31" name="Image 30" descr="Une image contenant mur, intérieur, Cabinet, placard&#10;&#10;Description générée automatiquement">
            <a:extLst>
              <a:ext uri="{FF2B5EF4-FFF2-40B4-BE49-F238E27FC236}">
                <a16:creationId xmlns:a16="http://schemas.microsoft.com/office/drawing/2014/main" id="{9FA822E4-2551-6122-B2F8-54BAF3BE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73" y="1550021"/>
            <a:ext cx="5428790" cy="3419110"/>
          </a:xfrm>
          <a:prstGeom prst="rect">
            <a:avLst/>
          </a:prstGeom>
        </p:spPr>
      </p:pic>
      <p:pic>
        <p:nvPicPr>
          <p:cNvPr id="32" name="Image 31" descr="Une image contenant mur, intérieur, Cabinet, sol&#10;&#10;Description générée automatiquement">
            <a:extLst>
              <a:ext uri="{FF2B5EF4-FFF2-40B4-BE49-F238E27FC236}">
                <a16:creationId xmlns:a16="http://schemas.microsoft.com/office/drawing/2014/main" id="{A8081964-CE57-BB59-E5CF-1396A059D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2" y="1437792"/>
            <a:ext cx="5401956" cy="3402209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4D1142F-67E7-B446-CFEB-B9290185F353}"/>
              </a:ext>
            </a:extLst>
          </p:cNvPr>
          <p:cNvCxnSpPr>
            <a:cxnSpLocks/>
          </p:cNvCxnSpPr>
          <p:nvPr/>
        </p:nvCxnSpPr>
        <p:spPr>
          <a:xfrm flipV="1">
            <a:off x="3597215" y="4512188"/>
            <a:ext cx="836762" cy="454010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A09B9F93-055C-4841-6F1B-DC47070695EC}"/>
              </a:ext>
            </a:extLst>
          </p:cNvPr>
          <p:cNvSpPr txBox="1"/>
          <p:nvPr/>
        </p:nvSpPr>
        <p:spPr>
          <a:xfrm>
            <a:off x="1226052" y="5582022"/>
            <a:ext cx="421766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 Black" pitchFamily="50" charset="0"/>
              </a:rPr>
              <a:t>Accès à la douche  </a:t>
            </a:r>
          </a:p>
          <a:p>
            <a:pPr algn="ctr"/>
            <a:r>
              <a:rPr lang="fr-FR" sz="1400" dirty="0">
                <a:latin typeface="Gotham Black" pitchFamily="50" charset="0"/>
              </a:rPr>
              <a:t>dangereux et difficile 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EFF97803-D24A-1536-ABDC-53470196BF88}"/>
              </a:ext>
            </a:extLst>
          </p:cNvPr>
          <p:cNvCxnSpPr>
            <a:cxnSpLocks/>
          </p:cNvCxnSpPr>
          <p:nvPr/>
        </p:nvCxnSpPr>
        <p:spPr>
          <a:xfrm flipV="1">
            <a:off x="9713343" y="4745202"/>
            <a:ext cx="824451" cy="316533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BBEFDC32-8C6A-6703-E53A-26075BA901D5}"/>
              </a:ext>
            </a:extLst>
          </p:cNvPr>
          <p:cNvSpPr txBox="1"/>
          <p:nvPr/>
        </p:nvSpPr>
        <p:spPr>
          <a:xfrm>
            <a:off x="6994249" y="5081360"/>
            <a:ext cx="4217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Receveur encastré à fleur 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BFA5881-F283-EFDE-6452-4E9A1C32970E}"/>
              </a:ext>
            </a:extLst>
          </p:cNvPr>
          <p:cNvSpPr txBox="1"/>
          <p:nvPr/>
        </p:nvSpPr>
        <p:spPr>
          <a:xfrm>
            <a:off x="6994249" y="5604580"/>
            <a:ext cx="421766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 Black" pitchFamily="50" charset="0"/>
              </a:rPr>
              <a:t>Accès sans seuil </a:t>
            </a:r>
          </a:p>
          <a:p>
            <a:pPr algn="ctr"/>
            <a:r>
              <a:rPr lang="fr-FR" sz="1400" dirty="0">
                <a:latin typeface="Gotham Black" pitchFamily="50" charset="0"/>
              </a:rPr>
              <a:t>plus esthétique et sécurisé</a:t>
            </a:r>
          </a:p>
        </p:txBody>
      </p:sp>
    </p:spTree>
    <p:extLst>
      <p:ext uri="{BB962C8B-B14F-4D97-AF65-F5344CB8AC3E}">
        <p14:creationId xmlns:p14="http://schemas.microsoft.com/office/powerpoint/2010/main" val="2669020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04F52-59A3-D611-386D-8FA6483D1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E9E218F-ABC0-4841-36A6-0BDB36E4D06A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4DFBB515-C273-8868-2A01-C1ECE492CB0C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Une installation </a:t>
            </a:r>
            <a:r>
              <a:rPr lang="fr-FR" dirty="0" err="1">
                <a:latin typeface="Calibri"/>
                <a:cs typeface="Calibri"/>
              </a:rPr>
              <a:t>simplfiée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AB8A99D-7061-A34C-10D5-62F6B13D1543}"/>
              </a:ext>
            </a:extLst>
          </p:cNvPr>
          <p:cNvSpPr txBox="1"/>
          <p:nvPr/>
        </p:nvSpPr>
        <p:spPr>
          <a:xfrm>
            <a:off x="8105317" y="6119336"/>
            <a:ext cx="2338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Encastrement limité à la zone de bonde et au tuyau d’évacuation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767823B-846A-5933-0F0A-AFA791BAE095}"/>
              </a:ext>
            </a:extLst>
          </p:cNvPr>
          <p:cNvSpPr txBox="1"/>
          <p:nvPr/>
        </p:nvSpPr>
        <p:spPr>
          <a:xfrm>
            <a:off x="2215215" y="5675814"/>
            <a:ext cx="421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Alimentation standard</a:t>
            </a:r>
          </a:p>
          <a:p>
            <a:pPr algn="ctr"/>
            <a:r>
              <a:rPr lang="fr-FR" sz="1400" dirty="0">
                <a:latin typeface="Gotham" panose="02000504050000020004" pitchFamily="2" charset="0"/>
              </a:rPr>
              <a:t>Prise 220V</a:t>
            </a:r>
          </a:p>
        </p:txBody>
      </p:sp>
      <p:pic>
        <p:nvPicPr>
          <p:cNvPr id="3" name="Image 2" descr="Une image contenant mur, intérieur, évier, Appareil sanitaire&#10;&#10;Description générée automatiquement">
            <a:extLst>
              <a:ext uri="{FF2B5EF4-FFF2-40B4-BE49-F238E27FC236}">
                <a16:creationId xmlns:a16="http://schemas.microsoft.com/office/drawing/2014/main" id="{F24C37B4-40CC-C68D-E8D8-44AF71A3C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6" r="17586"/>
          <a:stretch/>
        </p:blipFill>
        <p:spPr>
          <a:xfrm>
            <a:off x="1286437" y="1939136"/>
            <a:ext cx="7210582" cy="36045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1F25D8F-120D-830D-2BBD-9FBC26822D7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806242" y="3372061"/>
            <a:ext cx="2151775" cy="830154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BF6B061-936A-3E36-CDC1-D5D3D991AD3E}"/>
              </a:ext>
            </a:extLst>
          </p:cNvPr>
          <p:cNvSpPr txBox="1"/>
          <p:nvPr/>
        </p:nvSpPr>
        <p:spPr>
          <a:xfrm>
            <a:off x="8958017" y="3002729"/>
            <a:ext cx="2104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Alimentation autonome très basse tension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B17C684-C0BE-F187-E84F-5C4F76B87591}"/>
              </a:ext>
            </a:extLst>
          </p:cNvPr>
          <p:cNvCxnSpPr>
            <a:cxnSpLocks/>
          </p:cNvCxnSpPr>
          <p:nvPr/>
        </p:nvCxnSpPr>
        <p:spPr>
          <a:xfrm flipH="1" flipV="1">
            <a:off x="3728665" y="4364966"/>
            <a:ext cx="239486" cy="1310848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0101B69-C86E-4909-BA11-FFEEA1D8E192}"/>
              </a:ext>
            </a:extLst>
          </p:cNvPr>
          <p:cNvCxnSpPr>
            <a:cxnSpLocks/>
          </p:cNvCxnSpPr>
          <p:nvPr/>
        </p:nvCxnSpPr>
        <p:spPr>
          <a:xfrm flipH="1" flipV="1">
            <a:off x="5833510" y="4777902"/>
            <a:ext cx="2301200" cy="1467174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D5FF523-351E-D865-1FF9-418AC511896E}"/>
              </a:ext>
            </a:extLst>
          </p:cNvPr>
          <p:cNvCxnSpPr>
            <a:cxnSpLocks/>
          </p:cNvCxnSpPr>
          <p:nvPr/>
        </p:nvCxnSpPr>
        <p:spPr>
          <a:xfrm flipH="1" flipV="1">
            <a:off x="6809911" y="4664033"/>
            <a:ext cx="1324799" cy="1581043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37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C951A-B6C3-FF0D-9DE3-EE9AE1E9E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0ADFB64-1293-C5B3-1FBB-ED9FC3084DD2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D0D0CA3D-E8E5-16E2-CC21-19C167A9FA97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La pompe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5312B6A-6C5B-C3C6-0A0F-ED710DA91211}"/>
              </a:ext>
            </a:extLst>
          </p:cNvPr>
          <p:cNvCxnSpPr>
            <a:cxnSpLocks/>
          </p:cNvCxnSpPr>
          <p:nvPr/>
        </p:nvCxnSpPr>
        <p:spPr>
          <a:xfrm flipV="1">
            <a:off x="3945835" y="4184374"/>
            <a:ext cx="1977887" cy="1570383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1A16D76B-EE75-695E-17E2-B7C08D47A3B9}"/>
              </a:ext>
            </a:extLst>
          </p:cNvPr>
          <p:cNvSpPr txBox="1"/>
          <p:nvPr/>
        </p:nvSpPr>
        <p:spPr>
          <a:xfrm>
            <a:off x="2657780" y="5754757"/>
            <a:ext cx="3348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" panose="02000504050000020004" pitchFamily="2" charset="0"/>
              </a:rPr>
              <a:t>Encastrement limité </a:t>
            </a:r>
          </a:p>
          <a:p>
            <a:r>
              <a:rPr lang="fr-FR" sz="1400" dirty="0">
                <a:latin typeface="Gotham" panose="02000504050000020004" pitchFamily="2" charset="0"/>
              </a:rPr>
              <a:t>À la bonde et au tuyau d’évacuation 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DB4CC3F-88DA-3941-95D3-C5410B0418C9}"/>
              </a:ext>
            </a:extLst>
          </p:cNvPr>
          <p:cNvCxnSpPr/>
          <p:nvPr/>
        </p:nvCxnSpPr>
        <p:spPr>
          <a:xfrm flipH="1" flipV="1">
            <a:off x="5337313" y="4253948"/>
            <a:ext cx="1938130" cy="139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Une image contenant mur, intérieur, Cabinet, sol&#10;&#10;Description générée automatiquement">
            <a:extLst>
              <a:ext uri="{FF2B5EF4-FFF2-40B4-BE49-F238E27FC236}">
                <a16:creationId xmlns:a16="http://schemas.microsoft.com/office/drawing/2014/main" id="{0B31069C-6C14-3EEB-992C-F0B1D1AAA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4" y="935382"/>
            <a:ext cx="6339229" cy="3992514"/>
          </a:xfrm>
          <a:prstGeom prst="rect">
            <a:avLst/>
          </a:prstGeom>
        </p:spPr>
      </p:pic>
      <p:pic>
        <p:nvPicPr>
          <p:cNvPr id="31" name="Image 30" descr="Une image contenant mur, intérieur, Cabinet, placard&#10;&#10;Description générée automatiquement">
            <a:extLst>
              <a:ext uri="{FF2B5EF4-FFF2-40B4-BE49-F238E27FC236}">
                <a16:creationId xmlns:a16="http://schemas.microsoft.com/office/drawing/2014/main" id="{0F76FD56-99DB-6027-A3C9-1AD5478E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73" y="1550021"/>
            <a:ext cx="5428790" cy="3419110"/>
          </a:xfrm>
          <a:prstGeom prst="rect">
            <a:avLst/>
          </a:prstGeom>
        </p:spPr>
      </p:pic>
      <p:pic>
        <p:nvPicPr>
          <p:cNvPr id="32" name="Image 31" descr="Une image contenant mur, intérieur, Cabinet, sol&#10;&#10;Description générée automatiquement">
            <a:extLst>
              <a:ext uri="{FF2B5EF4-FFF2-40B4-BE49-F238E27FC236}">
                <a16:creationId xmlns:a16="http://schemas.microsoft.com/office/drawing/2014/main" id="{2C9B81AC-39AA-E582-D378-364550CE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4" y="1087782"/>
            <a:ext cx="6339229" cy="39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3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8C3407B-7C1B-46C6-9F86-7387A096AE1F}"/>
              </a:ext>
            </a:extLst>
          </p:cNvPr>
          <p:cNvCxnSpPr/>
          <p:nvPr/>
        </p:nvCxnSpPr>
        <p:spPr>
          <a:xfrm>
            <a:off x="4578351" y="4729157"/>
            <a:ext cx="3748088" cy="0"/>
          </a:xfrm>
          <a:prstGeom prst="line">
            <a:avLst/>
          </a:prstGeom>
          <a:ln w="3810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504DB69-1B47-45B2-8C36-E65ACF0F8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389" y="6150321"/>
            <a:ext cx="755387" cy="7076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B93B5A3-C10D-E21C-C0FC-F3AD3C7118EA}"/>
              </a:ext>
            </a:extLst>
          </p:cNvPr>
          <p:cNvSpPr txBox="1"/>
          <p:nvPr/>
        </p:nvSpPr>
        <p:spPr>
          <a:xfrm>
            <a:off x="4426223" y="4002508"/>
            <a:ext cx="301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4869AF"/>
                </a:solidFill>
              </a:rPr>
              <a:t>Kinefloor</a:t>
            </a:r>
            <a:r>
              <a:rPr lang="fr-FR" sz="3200" b="1" dirty="0">
                <a:solidFill>
                  <a:srgbClr val="4869AF"/>
                </a:solidFill>
              </a:rPr>
              <a:t> +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430211-0000-C5D2-819A-918C89F7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530" y="1821328"/>
            <a:ext cx="2841628" cy="30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62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89F22E4-6C62-43BC-85F9-F8FD506CB7A6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>
            <a:extLst>
              <a:ext uri="{FF2B5EF4-FFF2-40B4-BE49-F238E27FC236}">
                <a16:creationId xmlns:a16="http://schemas.microsoft.com/office/drawing/2014/main" id="{A599538F-5971-46FE-B592-29358025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3" y="362929"/>
            <a:ext cx="10304646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ea typeface="Calibri"/>
                <a:cs typeface="Calibri"/>
              </a:rPr>
              <a:t>Contexte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4DC697-7D05-B535-BFE7-2864FC092934}"/>
              </a:ext>
            </a:extLst>
          </p:cNvPr>
          <p:cNvSpPr txBox="1"/>
          <p:nvPr/>
        </p:nvSpPr>
        <p:spPr>
          <a:xfrm>
            <a:off x="4249940" y="5860498"/>
            <a:ext cx="509767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Gotham" panose="02000504050000020004" pitchFamily="2" charset="0"/>
              </a:rPr>
              <a:t>Des </a:t>
            </a:r>
            <a:r>
              <a:rPr lang="fr-FR" sz="1600" dirty="0">
                <a:latin typeface="Gotham Black" pitchFamily="50" charset="0"/>
              </a:rPr>
              <a:t>contraintes techniques de chantier </a:t>
            </a:r>
          </a:p>
          <a:p>
            <a:pPr algn="ctr"/>
            <a:r>
              <a:rPr lang="fr-FR" sz="1600" dirty="0">
                <a:latin typeface="Gotham" panose="02000504050000020004" pitchFamily="2" charset="0"/>
              </a:rPr>
              <a:t>qui souvent empêchent de mener à bien un tel projet en toute sérénité</a:t>
            </a:r>
            <a:endParaRPr lang="fr-FR" sz="1600" dirty="0">
              <a:latin typeface="Gotham" panose="020005040500000200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026" name="Picture 2" descr="Gratuit Photos gratuites de appartement, balustrade, branché Photos">
            <a:extLst>
              <a:ext uri="{FF2B5EF4-FFF2-40B4-BE49-F238E27FC236}">
                <a16:creationId xmlns:a16="http://schemas.microsoft.com/office/drawing/2014/main" id="{7EA288F4-CDD0-1238-7914-7CFD9EA9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73" y="2048580"/>
            <a:ext cx="5139028" cy="34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519B24-8533-6C0E-9D74-5C191802E1EB}"/>
              </a:ext>
            </a:extLst>
          </p:cNvPr>
          <p:cNvSpPr txBox="1"/>
          <p:nvPr/>
        </p:nvSpPr>
        <p:spPr>
          <a:xfrm>
            <a:off x="7044845" y="2046542"/>
            <a:ext cx="313518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Gotham" panose="02000504050000020004" pitchFamily="2" charset="0"/>
                <a:cs typeface="Calibri"/>
              </a:rPr>
              <a:t>Un engouement pour la douche dite </a:t>
            </a:r>
          </a:p>
          <a:p>
            <a:pPr algn="ctr"/>
            <a:r>
              <a:rPr lang="fr-FR" sz="1600" dirty="0">
                <a:latin typeface="Gotham Black" pitchFamily="50" charset="0"/>
                <a:cs typeface="Calibri"/>
              </a:rPr>
              <a:t>« à l’italienne »</a:t>
            </a:r>
            <a:endParaRPr lang="fr-FR" sz="1600" dirty="0">
              <a:latin typeface="Gotham Black" pitchFamily="50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028" name="Picture 4" descr="Gratuit Femme En Serviette De Bain Blanche Debout Sur Une Baignoire En Céramique Blanche Photos">
            <a:extLst>
              <a:ext uri="{FF2B5EF4-FFF2-40B4-BE49-F238E27FC236}">
                <a16:creationId xmlns:a16="http://schemas.microsoft.com/office/drawing/2014/main" id="{62797D60-9807-5D46-CE22-2139BE2B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1919" y="2070984"/>
            <a:ext cx="5105802" cy="340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1EDCF8-236A-3154-BD21-F517807FC024}"/>
              </a:ext>
            </a:extLst>
          </p:cNvPr>
          <p:cNvSpPr txBox="1"/>
          <p:nvPr/>
        </p:nvSpPr>
        <p:spPr>
          <a:xfrm>
            <a:off x="3276212" y="2046534"/>
            <a:ext cx="324150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Gotham" panose="02000504050000020004" pitchFamily="2" charset="0"/>
                <a:cs typeface="Calibri"/>
              </a:rPr>
              <a:t>Une demande croissante pour des salles de bain </a:t>
            </a:r>
            <a:r>
              <a:rPr lang="fr-FR" sz="1600" dirty="0">
                <a:latin typeface="Gotham Black" pitchFamily="50" charset="0"/>
                <a:ea typeface="ADLaM Display" panose="02010000000000000000" pitchFamily="2" charset="0"/>
                <a:cs typeface="ADLaM Display" panose="02010000000000000000" pitchFamily="2" charset="0"/>
              </a:rPr>
              <a:t>plus accessibles</a:t>
            </a:r>
          </a:p>
        </p:txBody>
      </p:sp>
      <p:sp>
        <p:nvSpPr>
          <p:cNvPr id="12" name="Flèche : droite 5">
            <a:extLst>
              <a:ext uri="{FF2B5EF4-FFF2-40B4-BE49-F238E27FC236}">
                <a16:creationId xmlns:a16="http://schemas.microsoft.com/office/drawing/2014/main" id="{D72B1DAA-D4CB-AF7D-71D1-C84A2F48AF2D}"/>
              </a:ext>
            </a:extLst>
          </p:cNvPr>
          <p:cNvSpPr/>
          <p:nvPr/>
        </p:nvSpPr>
        <p:spPr>
          <a:xfrm>
            <a:off x="3413177" y="1836040"/>
            <a:ext cx="500821" cy="314534"/>
          </a:xfrm>
          <a:custGeom>
            <a:avLst/>
            <a:gdLst>
              <a:gd name="connsiteX0" fmla="*/ 0 w 636494"/>
              <a:gd name="connsiteY0" fmla="*/ 109737 h 438949"/>
              <a:gd name="connsiteX1" fmla="*/ 417020 w 636494"/>
              <a:gd name="connsiteY1" fmla="*/ 109737 h 438949"/>
              <a:gd name="connsiteX2" fmla="*/ 417020 w 636494"/>
              <a:gd name="connsiteY2" fmla="*/ 0 h 438949"/>
              <a:gd name="connsiteX3" fmla="*/ 636494 w 636494"/>
              <a:gd name="connsiteY3" fmla="*/ 219475 h 438949"/>
              <a:gd name="connsiteX4" fmla="*/ 417020 w 636494"/>
              <a:gd name="connsiteY4" fmla="*/ 438949 h 438949"/>
              <a:gd name="connsiteX5" fmla="*/ 417020 w 636494"/>
              <a:gd name="connsiteY5" fmla="*/ 329212 h 438949"/>
              <a:gd name="connsiteX6" fmla="*/ 0 w 636494"/>
              <a:gd name="connsiteY6" fmla="*/ 329212 h 438949"/>
              <a:gd name="connsiteX7" fmla="*/ 0 w 636494"/>
              <a:gd name="connsiteY7" fmla="*/ 109737 h 438949"/>
              <a:gd name="connsiteX0" fmla="*/ 0 w 672353"/>
              <a:gd name="connsiteY0" fmla="*/ 0 h 508507"/>
              <a:gd name="connsiteX1" fmla="*/ 452879 w 672353"/>
              <a:gd name="connsiteY1" fmla="*/ 179295 h 508507"/>
              <a:gd name="connsiteX2" fmla="*/ 452879 w 672353"/>
              <a:gd name="connsiteY2" fmla="*/ 69558 h 508507"/>
              <a:gd name="connsiteX3" fmla="*/ 672353 w 672353"/>
              <a:gd name="connsiteY3" fmla="*/ 289033 h 508507"/>
              <a:gd name="connsiteX4" fmla="*/ 452879 w 672353"/>
              <a:gd name="connsiteY4" fmla="*/ 508507 h 508507"/>
              <a:gd name="connsiteX5" fmla="*/ 452879 w 672353"/>
              <a:gd name="connsiteY5" fmla="*/ 398770 h 508507"/>
              <a:gd name="connsiteX6" fmla="*/ 35859 w 672353"/>
              <a:gd name="connsiteY6" fmla="*/ 398770 h 508507"/>
              <a:gd name="connsiteX7" fmla="*/ 0 w 672353"/>
              <a:gd name="connsiteY7" fmla="*/ 0 h 508507"/>
              <a:gd name="connsiteX0" fmla="*/ 206188 w 878541"/>
              <a:gd name="connsiteY0" fmla="*/ 0 h 508507"/>
              <a:gd name="connsiteX1" fmla="*/ 659067 w 878541"/>
              <a:gd name="connsiteY1" fmla="*/ 179295 h 508507"/>
              <a:gd name="connsiteX2" fmla="*/ 659067 w 878541"/>
              <a:gd name="connsiteY2" fmla="*/ 69558 h 508507"/>
              <a:gd name="connsiteX3" fmla="*/ 878541 w 878541"/>
              <a:gd name="connsiteY3" fmla="*/ 289033 h 508507"/>
              <a:gd name="connsiteX4" fmla="*/ 659067 w 878541"/>
              <a:gd name="connsiteY4" fmla="*/ 508507 h 508507"/>
              <a:gd name="connsiteX5" fmla="*/ 659067 w 878541"/>
              <a:gd name="connsiteY5" fmla="*/ 398770 h 508507"/>
              <a:gd name="connsiteX6" fmla="*/ 0 w 878541"/>
              <a:gd name="connsiteY6" fmla="*/ 147758 h 508507"/>
              <a:gd name="connsiteX7" fmla="*/ 206188 w 878541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659067 w 905435"/>
              <a:gd name="connsiteY5" fmla="*/ 398770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551491 w 905435"/>
              <a:gd name="connsiteY5" fmla="*/ 380841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659067 w 905435"/>
              <a:gd name="connsiteY2" fmla="*/ 69558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1 w 905435"/>
              <a:gd name="connsiteY7" fmla="*/ 150240 h 580224"/>
              <a:gd name="connsiteX8" fmla="*/ 206188 w 905435"/>
              <a:gd name="connsiteY8" fmla="*/ 0 h 580224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1 w 905435"/>
              <a:gd name="connsiteY7" fmla="*/ 159204 h 589188"/>
              <a:gd name="connsiteX8" fmla="*/ 376518 w 905435"/>
              <a:gd name="connsiteY8" fmla="*/ 0 h 589188"/>
              <a:gd name="connsiteX0" fmla="*/ 591670 w 1120587"/>
              <a:gd name="connsiteY0" fmla="*/ 0 h 589188"/>
              <a:gd name="connsiteX1" fmla="*/ 954902 w 1120587"/>
              <a:gd name="connsiteY1" fmla="*/ 367553 h 589188"/>
              <a:gd name="connsiteX2" fmla="*/ 1026619 w 1120587"/>
              <a:gd name="connsiteY2" fmla="*/ 69557 h 589188"/>
              <a:gd name="connsiteX3" fmla="*/ 1120587 w 1120587"/>
              <a:gd name="connsiteY3" fmla="*/ 486256 h 589188"/>
              <a:gd name="connsiteX4" fmla="*/ 685960 w 1120587"/>
              <a:gd name="connsiteY4" fmla="*/ 589188 h 589188"/>
              <a:gd name="connsiteX5" fmla="*/ 910078 w 1120587"/>
              <a:gd name="connsiteY5" fmla="*/ 416699 h 589188"/>
              <a:gd name="connsiteX6" fmla="*/ 215152 w 1120587"/>
              <a:gd name="connsiteY6" fmla="*/ 156722 h 589188"/>
              <a:gd name="connsiteX7" fmla="*/ 0 w 1120587"/>
              <a:gd name="connsiteY7" fmla="*/ 114380 h 589188"/>
              <a:gd name="connsiteX8" fmla="*/ 591670 w 1120587"/>
              <a:gd name="connsiteY8" fmla="*/ 0 h 589188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206190 w 905435"/>
              <a:gd name="connsiteY7" fmla="*/ 123345 h 589188"/>
              <a:gd name="connsiteX8" fmla="*/ 376518 w 905435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39272 w 1138517"/>
              <a:gd name="connsiteY7" fmla="*/ 123345 h 589188"/>
              <a:gd name="connsiteX8" fmla="*/ 609600 w 1138517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12377 w 1138517"/>
              <a:gd name="connsiteY7" fmla="*/ 15769 h 589188"/>
              <a:gd name="connsiteX8" fmla="*/ 609600 w 1138517"/>
              <a:gd name="connsiteY8" fmla="*/ 0 h 589188"/>
              <a:gd name="connsiteX0" fmla="*/ 672353 w 1138517"/>
              <a:gd name="connsiteY0" fmla="*/ 20150 h 573479"/>
              <a:gd name="connsiteX1" fmla="*/ 972832 w 1138517"/>
              <a:gd name="connsiteY1" fmla="*/ 351844 h 573479"/>
              <a:gd name="connsiteX2" fmla="*/ 1044549 w 1138517"/>
              <a:gd name="connsiteY2" fmla="*/ 53848 h 573479"/>
              <a:gd name="connsiteX3" fmla="*/ 1138517 w 1138517"/>
              <a:gd name="connsiteY3" fmla="*/ 470547 h 573479"/>
              <a:gd name="connsiteX4" fmla="*/ 703890 w 1138517"/>
              <a:gd name="connsiteY4" fmla="*/ 573479 h 573479"/>
              <a:gd name="connsiteX5" fmla="*/ 928008 w 1138517"/>
              <a:gd name="connsiteY5" fmla="*/ 400990 h 573479"/>
              <a:gd name="connsiteX6" fmla="*/ 0 w 1138517"/>
              <a:gd name="connsiteY6" fmla="*/ 6543 h 573479"/>
              <a:gd name="connsiteX7" fmla="*/ 412377 w 1138517"/>
              <a:gd name="connsiteY7" fmla="*/ 60 h 573479"/>
              <a:gd name="connsiteX8" fmla="*/ 672353 w 1138517"/>
              <a:gd name="connsiteY8" fmla="*/ 20150 h 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517" h="573479">
                <a:moveTo>
                  <a:pt x="672353" y="20150"/>
                </a:moveTo>
                <a:lnTo>
                  <a:pt x="972832" y="351844"/>
                </a:lnTo>
                <a:lnTo>
                  <a:pt x="1044549" y="53848"/>
                </a:lnTo>
                <a:lnTo>
                  <a:pt x="1138517" y="470547"/>
                </a:lnTo>
                <a:lnTo>
                  <a:pt x="703890" y="573479"/>
                </a:lnTo>
                <a:lnTo>
                  <a:pt x="928008" y="400990"/>
                </a:lnTo>
                <a:lnTo>
                  <a:pt x="0" y="6543"/>
                </a:lnTo>
                <a:cubicBezTo>
                  <a:pt x="0" y="7370"/>
                  <a:pt x="412377" y="-767"/>
                  <a:pt x="412377" y="60"/>
                </a:cubicBezTo>
                <a:lnTo>
                  <a:pt x="672353" y="201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5">
            <a:extLst>
              <a:ext uri="{FF2B5EF4-FFF2-40B4-BE49-F238E27FC236}">
                <a16:creationId xmlns:a16="http://schemas.microsoft.com/office/drawing/2014/main" id="{F40891CC-362C-EEC1-06AC-6C00A099E564}"/>
              </a:ext>
            </a:extLst>
          </p:cNvPr>
          <p:cNvSpPr/>
          <p:nvPr/>
        </p:nvSpPr>
        <p:spPr>
          <a:xfrm flipH="1">
            <a:off x="8747592" y="1836040"/>
            <a:ext cx="500821" cy="314534"/>
          </a:xfrm>
          <a:custGeom>
            <a:avLst/>
            <a:gdLst>
              <a:gd name="connsiteX0" fmla="*/ 0 w 636494"/>
              <a:gd name="connsiteY0" fmla="*/ 109737 h 438949"/>
              <a:gd name="connsiteX1" fmla="*/ 417020 w 636494"/>
              <a:gd name="connsiteY1" fmla="*/ 109737 h 438949"/>
              <a:gd name="connsiteX2" fmla="*/ 417020 w 636494"/>
              <a:gd name="connsiteY2" fmla="*/ 0 h 438949"/>
              <a:gd name="connsiteX3" fmla="*/ 636494 w 636494"/>
              <a:gd name="connsiteY3" fmla="*/ 219475 h 438949"/>
              <a:gd name="connsiteX4" fmla="*/ 417020 w 636494"/>
              <a:gd name="connsiteY4" fmla="*/ 438949 h 438949"/>
              <a:gd name="connsiteX5" fmla="*/ 417020 w 636494"/>
              <a:gd name="connsiteY5" fmla="*/ 329212 h 438949"/>
              <a:gd name="connsiteX6" fmla="*/ 0 w 636494"/>
              <a:gd name="connsiteY6" fmla="*/ 329212 h 438949"/>
              <a:gd name="connsiteX7" fmla="*/ 0 w 636494"/>
              <a:gd name="connsiteY7" fmla="*/ 109737 h 438949"/>
              <a:gd name="connsiteX0" fmla="*/ 0 w 672353"/>
              <a:gd name="connsiteY0" fmla="*/ 0 h 508507"/>
              <a:gd name="connsiteX1" fmla="*/ 452879 w 672353"/>
              <a:gd name="connsiteY1" fmla="*/ 179295 h 508507"/>
              <a:gd name="connsiteX2" fmla="*/ 452879 w 672353"/>
              <a:gd name="connsiteY2" fmla="*/ 69558 h 508507"/>
              <a:gd name="connsiteX3" fmla="*/ 672353 w 672353"/>
              <a:gd name="connsiteY3" fmla="*/ 289033 h 508507"/>
              <a:gd name="connsiteX4" fmla="*/ 452879 w 672353"/>
              <a:gd name="connsiteY4" fmla="*/ 508507 h 508507"/>
              <a:gd name="connsiteX5" fmla="*/ 452879 w 672353"/>
              <a:gd name="connsiteY5" fmla="*/ 398770 h 508507"/>
              <a:gd name="connsiteX6" fmla="*/ 35859 w 672353"/>
              <a:gd name="connsiteY6" fmla="*/ 398770 h 508507"/>
              <a:gd name="connsiteX7" fmla="*/ 0 w 672353"/>
              <a:gd name="connsiteY7" fmla="*/ 0 h 508507"/>
              <a:gd name="connsiteX0" fmla="*/ 206188 w 878541"/>
              <a:gd name="connsiteY0" fmla="*/ 0 h 508507"/>
              <a:gd name="connsiteX1" fmla="*/ 659067 w 878541"/>
              <a:gd name="connsiteY1" fmla="*/ 179295 h 508507"/>
              <a:gd name="connsiteX2" fmla="*/ 659067 w 878541"/>
              <a:gd name="connsiteY2" fmla="*/ 69558 h 508507"/>
              <a:gd name="connsiteX3" fmla="*/ 878541 w 878541"/>
              <a:gd name="connsiteY3" fmla="*/ 289033 h 508507"/>
              <a:gd name="connsiteX4" fmla="*/ 659067 w 878541"/>
              <a:gd name="connsiteY4" fmla="*/ 508507 h 508507"/>
              <a:gd name="connsiteX5" fmla="*/ 659067 w 878541"/>
              <a:gd name="connsiteY5" fmla="*/ 398770 h 508507"/>
              <a:gd name="connsiteX6" fmla="*/ 0 w 878541"/>
              <a:gd name="connsiteY6" fmla="*/ 147758 h 508507"/>
              <a:gd name="connsiteX7" fmla="*/ 206188 w 878541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659067 w 905435"/>
              <a:gd name="connsiteY5" fmla="*/ 398770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551491 w 905435"/>
              <a:gd name="connsiteY5" fmla="*/ 380841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659067 w 905435"/>
              <a:gd name="connsiteY2" fmla="*/ 69558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1 w 905435"/>
              <a:gd name="connsiteY7" fmla="*/ 150240 h 580224"/>
              <a:gd name="connsiteX8" fmla="*/ 206188 w 905435"/>
              <a:gd name="connsiteY8" fmla="*/ 0 h 580224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1 w 905435"/>
              <a:gd name="connsiteY7" fmla="*/ 159204 h 589188"/>
              <a:gd name="connsiteX8" fmla="*/ 376518 w 905435"/>
              <a:gd name="connsiteY8" fmla="*/ 0 h 589188"/>
              <a:gd name="connsiteX0" fmla="*/ 591670 w 1120587"/>
              <a:gd name="connsiteY0" fmla="*/ 0 h 589188"/>
              <a:gd name="connsiteX1" fmla="*/ 954902 w 1120587"/>
              <a:gd name="connsiteY1" fmla="*/ 367553 h 589188"/>
              <a:gd name="connsiteX2" fmla="*/ 1026619 w 1120587"/>
              <a:gd name="connsiteY2" fmla="*/ 69557 h 589188"/>
              <a:gd name="connsiteX3" fmla="*/ 1120587 w 1120587"/>
              <a:gd name="connsiteY3" fmla="*/ 486256 h 589188"/>
              <a:gd name="connsiteX4" fmla="*/ 685960 w 1120587"/>
              <a:gd name="connsiteY4" fmla="*/ 589188 h 589188"/>
              <a:gd name="connsiteX5" fmla="*/ 910078 w 1120587"/>
              <a:gd name="connsiteY5" fmla="*/ 416699 h 589188"/>
              <a:gd name="connsiteX6" fmla="*/ 215152 w 1120587"/>
              <a:gd name="connsiteY6" fmla="*/ 156722 h 589188"/>
              <a:gd name="connsiteX7" fmla="*/ 0 w 1120587"/>
              <a:gd name="connsiteY7" fmla="*/ 114380 h 589188"/>
              <a:gd name="connsiteX8" fmla="*/ 591670 w 1120587"/>
              <a:gd name="connsiteY8" fmla="*/ 0 h 589188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206190 w 905435"/>
              <a:gd name="connsiteY7" fmla="*/ 123345 h 589188"/>
              <a:gd name="connsiteX8" fmla="*/ 376518 w 905435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39272 w 1138517"/>
              <a:gd name="connsiteY7" fmla="*/ 123345 h 589188"/>
              <a:gd name="connsiteX8" fmla="*/ 609600 w 1138517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12377 w 1138517"/>
              <a:gd name="connsiteY7" fmla="*/ 15769 h 589188"/>
              <a:gd name="connsiteX8" fmla="*/ 609600 w 1138517"/>
              <a:gd name="connsiteY8" fmla="*/ 0 h 589188"/>
              <a:gd name="connsiteX0" fmla="*/ 672353 w 1138517"/>
              <a:gd name="connsiteY0" fmla="*/ 20150 h 573479"/>
              <a:gd name="connsiteX1" fmla="*/ 972832 w 1138517"/>
              <a:gd name="connsiteY1" fmla="*/ 351844 h 573479"/>
              <a:gd name="connsiteX2" fmla="*/ 1044549 w 1138517"/>
              <a:gd name="connsiteY2" fmla="*/ 53848 h 573479"/>
              <a:gd name="connsiteX3" fmla="*/ 1138517 w 1138517"/>
              <a:gd name="connsiteY3" fmla="*/ 470547 h 573479"/>
              <a:gd name="connsiteX4" fmla="*/ 703890 w 1138517"/>
              <a:gd name="connsiteY4" fmla="*/ 573479 h 573479"/>
              <a:gd name="connsiteX5" fmla="*/ 928008 w 1138517"/>
              <a:gd name="connsiteY5" fmla="*/ 400990 h 573479"/>
              <a:gd name="connsiteX6" fmla="*/ 0 w 1138517"/>
              <a:gd name="connsiteY6" fmla="*/ 6543 h 573479"/>
              <a:gd name="connsiteX7" fmla="*/ 412377 w 1138517"/>
              <a:gd name="connsiteY7" fmla="*/ 60 h 573479"/>
              <a:gd name="connsiteX8" fmla="*/ 672353 w 1138517"/>
              <a:gd name="connsiteY8" fmla="*/ 20150 h 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517" h="573479">
                <a:moveTo>
                  <a:pt x="672353" y="20150"/>
                </a:moveTo>
                <a:lnTo>
                  <a:pt x="972832" y="351844"/>
                </a:lnTo>
                <a:lnTo>
                  <a:pt x="1044549" y="53848"/>
                </a:lnTo>
                <a:lnTo>
                  <a:pt x="1138517" y="470547"/>
                </a:lnTo>
                <a:lnTo>
                  <a:pt x="703890" y="573479"/>
                </a:lnTo>
                <a:lnTo>
                  <a:pt x="928008" y="400990"/>
                </a:lnTo>
                <a:lnTo>
                  <a:pt x="0" y="6543"/>
                </a:lnTo>
                <a:cubicBezTo>
                  <a:pt x="0" y="7370"/>
                  <a:pt x="412377" y="-767"/>
                  <a:pt x="412377" y="60"/>
                </a:cubicBezTo>
                <a:lnTo>
                  <a:pt x="672353" y="201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F8E641-CD56-51FE-50A3-E87E75D0117B}"/>
              </a:ext>
            </a:extLst>
          </p:cNvPr>
          <p:cNvSpPr txBox="1"/>
          <p:nvPr/>
        </p:nvSpPr>
        <p:spPr>
          <a:xfrm>
            <a:off x="6227356" y="5398601"/>
            <a:ext cx="100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Gotham Black" pitchFamily="50" charset="0"/>
              </a:rPr>
              <a:t>MAIS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D4B70E7-EF21-ABDF-7AA2-4A65CC03CFF2}"/>
              </a:ext>
            </a:extLst>
          </p:cNvPr>
          <p:cNvSpPr txBox="1"/>
          <p:nvPr/>
        </p:nvSpPr>
        <p:spPr>
          <a:xfrm>
            <a:off x="8747592" y="1270405"/>
            <a:ext cx="313518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Gotham" panose="02000504050000020004" pitchFamily="2" charset="0"/>
                <a:cs typeface="Calibri"/>
              </a:rPr>
              <a:t>« Je veux une salle de bain </a:t>
            </a:r>
            <a:r>
              <a:rPr lang="fr-FR" sz="1600" dirty="0">
                <a:latin typeface="Gotham Black" pitchFamily="50" charset="0"/>
                <a:cs typeface="Calibri"/>
              </a:rPr>
              <a:t>plus design ! </a:t>
            </a:r>
            <a:r>
              <a:rPr lang="fr-FR" sz="1600" dirty="0">
                <a:latin typeface="Gotham" panose="02000504050000020004" pitchFamily="2" charset="0"/>
                <a:cs typeface="Calibri"/>
              </a:rPr>
              <a:t>» </a:t>
            </a:r>
            <a:endParaRPr lang="fr-FR" sz="1600" dirty="0">
              <a:latin typeface="Gotham Black" pitchFamily="50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0E3AE25-9019-CEA0-383B-74F6275DC06A}"/>
              </a:ext>
            </a:extLst>
          </p:cNvPr>
          <p:cNvSpPr txBox="1"/>
          <p:nvPr/>
        </p:nvSpPr>
        <p:spPr>
          <a:xfrm>
            <a:off x="1315201" y="1282738"/>
            <a:ext cx="325677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Gotham" panose="02000504050000020004" pitchFamily="2" charset="0"/>
                <a:cs typeface="Calibri"/>
              </a:rPr>
              <a:t>« Je veux une salle de bain </a:t>
            </a:r>
            <a:r>
              <a:rPr lang="fr-FR" sz="1600" dirty="0">
                <a:latin typeface="Gotham Black" pitchFamily="50" charset="0"/>
                <a:cs typeface="Calibri"/>
              </a:rPr>
              <a:t>moins dangereuse ! </a:t>
            </a:r>
            <a:r>
              <a:rPr lang="fr-FR" sz="1600" dirty="0">
                <a:latin typeface="Gotham" panose="02000504050000020004" pitchFamily="2" charset="0"/>
                <a:cs typeface="Calibri"/>
              </a:rPr>
              <a:t>»</a:t>
            </a:r>
            <a:endParaRPr lang="fr-FR" sz="1600" dirty="0">
              <a:latin typeface="Gotham Black" pitchFamily="50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7" grpId="0" animBg="1"/>
      <p:bldP spid="18" grpId="0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2B12-B833-5866-3CD9-191B7E9B3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èche : droite 5">
            <a:extLst>
              <a:ext uri="{FF2B5EF4-FFF2-40B4-BE49-F238E27FC236}">
                <a16:creationId xmlns:a16="http://schemas.microsoft.com/office/drawing/2014/main" id="{212E9D4A-3958-BADB-B6A6-744B340E435D}"/>
              </a:ext>
            </a:extLst>
          </p:cNvPr>
          <p:cNvSpPr/>
          <p:nvPr/>
        </p:nvSpPr>
        <p:spPr>
          <a:xfrm rot="18275893" flipH="1">
            <a:off x="7714466" y="4250059"/>
            <a:ext cx="994830" cy="872320"/>
          </a:xfrm>
          <a:custGeom>
            <a:avLst/>
            <a:gdLst>
              <a:gd name="connsiteX0" fmla="*/ 0 w 636494"/>
              <a:gd name="connsiteY0" fmla="*/ 109737 h 438949"/>
              <a:gd name="connsiteX1" fmla="*/ 417020 w 636494"/>
              <a:gd name="connsiteY1" fmla="*/ 109737 h 438949"/>
              <a:gd name="connsiteX2" fmla="*/ 417020 w 636494"/>
              <a:gd name="connsiteY2" fmla="*/ 0 h 438949"/>
              <a:gd name="connsiteX3" fmla="*/ 636494 w 636494"/>
              <a:gd name="connsiteY3" fmla="*/ 219475 h 438949"/>
              <a:gd name="connsiteX4" fmla="*/ 417020 w 636494"/>
              <a:gd name="connsiteY4" fmla="*/ 438949 h 438949"/>
              <a:gd name="connsiteX5" fmla="*/ 417020 w 636494"/>
              <a:gd name="connsiteY5" fmla="*/ 329212 h 438949"/>
              <a:gd name="connsiteX6" fmla="*/ 0 w 636494"/>
              <a:gd name="connsiteY6" fmla="*/ 329212 h 438949"/>
              <a:gd name="connsiteX7" fmla="*/ 0 w 636494"/>
              <a:gd name="connsiteY7" fmla="*/ 109737 h 438949"/>
              <a:gd name="connsiteX0" fmla="*/ 0 w 672353"/>
              <a:gd name="connsiteY0" fmla="*/ 0 h 508507"/>
              <a:gd name="connsiteX1" fmla="*/ 452879 w 672353"/>
              <a:gd name="connsiteY1" fmla="*/ 179295 h 508507"/>
              <a:gd name="connsiteX2" fmla="*/ 452879 w 672353"/>
              <a:gd name="connsiteY2" fmla="*/ 69558 h 508507"/>
              <a:gd name="connsiteX3" fmla="*/ 672353 w 672353"/>
              <a:gd name="connsiteY3" fmla="*/ 289033 h 508507"/>
              <a:gd name="connsiteX4" fmla="*/ 452879 w 672353"/>
              <a:gd name="connsiteY4" fmla="*/ 508507 h 508507"/>
              <a:gd name="connsiteX5" fmla="*/ 452879 w 672353"/>
              <a:gd name="connsiteY5" fmla="*/ 398770 h 508507"/>
              <a:gd name="connsiteX6" fmla="*/ 35859 w 672353"/>
              <a:gd name="connsiteY6" fmla="*/ 398770 h 508507"/>
              <a:gd name="connsiteX7" fmla="*/ 0 w 672353"/>
              <a:gd name="connsiteY7" fmla="*/ 0 h 508507"/>
              <a:gd name="connsiteX0" fmla="*/ 206188 w 878541"/>
              <a:gd name="connsiteY0" fmla="*/ 0 h 508507"/>
              <a:gd name="connsiteX1" fmla="*/ 659067 w 878541"/>
              <a:gd name="connsiteY1" fmla="*/ 179295 h 508507"/>
              <a:gd name="connsiteX2" fmla="*/ 659067 w 878541"/>
              <a:gd name="connsiteY2" fmla="*/ 69558 h 508507"/>
              <a:gd name="connsiteX3" fmla="*/ 878541 w 878541"/>
              <a:gd name="connsiteY3" fmla="*/ 289033 h 508507"/>
              <a:gd name="connsiteX4" fmla="*/ 659067 w 878541"/>
              <a:gd name="connsiteY4" fmla="*/ 508507 h 508507"/>
              <a:gd name="connsiteX5" fmla="*/ 659067 w 878541"/>
              <a:gd name="connsiteY5" fmla="*/ 398770 h 508507"/>
              <a:gd name="connsiteX6" fmla="*/ 0 w 878541"/>
              <a:gd name="connsiteY6" fmla="*/ 147758 h 508507"/>
              <a:gd name="connsiteX7" fmla="*/ 206188 w 878541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659067 w 905435"/>
              <a:gd name="connsiteY5" fmla="*/ 398770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551491 w 905435"/>
              <a:gd name="connsiteY5" fmla="*/ 380841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659067 w 905435"/>
              <a:gd name="connsiteY2" fmla="*/ 69558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1 w 905435"/>
              <a:gd name="connsiteY7" fmla="*/ 150240 h 580224"/>
              <a:gd name="connsiteX8" fmla="*/ 206188 w 905435"/>
              <a:gd name="connsiteY8" fmla="*/ 0 h 580224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1 w 905435"/>
              <a:gd name="connsiteY7" fmla="*/ 159204 h 589188"/>
              <a:gd name="connsiteX8" fmla="*/ 376518 w 905435"/>
              <a:gd name="connsiteY8" fmla="*/ 0 h 589188"/>
              <a:gd name="connsiteX0" fmla="*/ 591670 w 1120587"/>
              <a:gd name="connsiteY0" fmla="*/ 0 h 589188"/>
              <a:gd name="connsiteX1" fmla="*/ 954902 w 1120587"/>
              <a:gd name="connsiteY1" fmla="*/ 367553 h 589188"/>
              <a:gd name="connsiteX2" fmla="*/ 1026619 w 1120587"/>
              <a:gd name="connsiteY2" fmla="*/ 69557 h 589188"/>
              <a:gd name="connsiteX3" fmla="*/ 1120587 w 1120587"/>
              <a:gd name="connsiteY3" fmla="*/ 486256 h 589188"/>
              <a:gd name="connsiteX4" fmla="*/ 685960 w 1120587"/>
              <a:gd name="connsiteY4" fmla="*/ 589188 h 589188"/>
              <a:gd name="connsiteX5" fmla="*/ 910078 w 1120587"/>
              <a:gd name="connsiteY5" fmla="*/ 416699 h 589188"/>
              <a:gd name="connsiteX6" fmla="*/ 215152 w 1120587"/>
              <a:gd name="connsiteY6" fmla="*/ 156722 h 589188"/>
              <a:gd name="connsiteX7" fmla="*/ 0 w 1120587"/>
              <a:gd name="connsiteY7" fmla="*/ 114380 h 589188"/>
              <a:gd name="connsiteX8" fmla="*/ 591670 w 1120587"/>
              <a:gd name="connsiteY8" fmla="*/ 0 h 589188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206190 w 905435"/>
              <a:gd name="connsiteY7" fmla="*/ 123345 h 589188"/>
              <a:gd name="connsiteX8" fmla="*/ 376518 w 905435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39272 w 1138517"/>
              <a:gd name="connsiteY7" fmla="*/ 123345 h 589188"/>
              <a:gd name="connsiteX8" fmla="*/ 609600 w 1138517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12377 w 1138517"/>
              <a:gd name="connsiteY7" fmla="*/ 15769 h 589188"/>
              <a:gd name="connsiteX8" fmla="*/ 609600 w 1138517"/>
              <a:gd name="connsiteY8" fmla="*/ 0 h 589188"/>
              <a:gd name="connsiteX0" fmla="*/ 672353 w 1138517"/>
              <a:gd name="connsiteY0" fmla="*/ 20150 h 573479"/>
              <a:gd name="connsiteX1" fmla="*/ 972832 w 1138517"/>
              <a:gd name="connsiteY1" fmla="*/ 351844 h 573479"/>
              <a:gd name="connsiteX2" fmla="*/ 1044549 w 1138517"/>
              <a:gd name="connsiteY2" fmla="*/ 53848 h 573479"/>
              <a:gd name="connsiteX3" fmla="*/ 1138517 w 1138517"/>
              <a:gd name="connsiteY3" fmla="*/ 470547 h 573479"/>
              <a:gd name="connsiteX4" fmla="*/ 703890 w 1138517"/>
              <a:gd name="connsiteY4" fmla="*/ 573479 h 573479"/>
              <a:gd name="connsiteX5" fmla="*/ 928008 w 1138517"/>
              <a:gd name="connsiteY5" fmla="*/ 400990 h 573479"/>
              <a:gd name="connsiteX6" fmla="*/ 0 w 1138517"/>
              <a:gd name="connsiteY6" fmla="*/ 6543 h 573479"/>
              <a:gd name="connsiteX7" fmla="*/ 412377 w 1138517"/>
              <a:gd name="connsiteY7" fmla="*/ 60 h 573479"/>
              <a:gd name="connsiteX8" fmla="*/ 672353 w 1138517"/>
              <a:gd name="connsiteY8" fmla="*/ 20150 h 573479"/>
              <a:gd name="connsiteX0" fmla="*/ 672353 w 1138517"/>
              <a:gd name="connsiteY0" fmla="*/ 318991 h 872320"/>
              <a:gd name="connsiteX1" fmla="*/ 972832 w 1138517"/>
              <a:gd name="connsiteY1" fmla="*/ 650685 h 872320"/>
              <a:gd name="connsiteX2" fmla="*/ 1044549 w 1138517"/>
              <a:gd name="connsiteY2" fmla="*/ 352689 h 872320"/>
              <a:gd name="connsiteX3" fmla="*/ 1138517 w 1138517"/>
              <a:gd name="connsiteY3" fmla="*/ 769388 h 872320"/>
              <a:gd name="connsiteX4" fmla="*/ 703890 w 1138517"/>
              <a:gd name="connsiteY4" fmla="*/ 872320 h 872320"/>
              <a:gd name="connsiteX5" fmla="*/ 928008 w 1138517"/>
              <a:gd name="connsiteY5" fmla="*/ 699831 h 872320"/>
              <a:gd name="connsiteX6" fmla="*/ 0 w 1138517"/>
              <a:gd name="connsiteY6" fmla="*/ 305384 h 872320"/>
              <a:gd name="connsiteX7" fmla="*/ 205890 w 1138517"/>
              <a:gd name="connsiteY7" fmla="*/ 1 h 872320"/>
              <a:gd name="connsiteX8" fmla="*/ 672353 w 1138517"/>
              <a:gd name="connsiteY8" fmla="*/ 318991 h 872320"/>
              <a:gd name="connsiteX0" fmla="*/ 381344 w 1138517"/>
              <a:gd name="connsiteY0" fmla="*/ 88363 h 872320"/>
              <a:gd name="connsiteX1" fmla="*/ 972832 w 1138517"/>
              <a:gd name="connsiteY1" fmla="*/ 650685 h 872320"/>
              <a:gd name="connsiteX2" fmla="*/ 1044549 w 1138517"/>
              <a:gd name="connsiteY2" fmla="*/ 352689 h 872320"/>
              <a:gd name="connsiteX3" fmla="*/ 1138517 w 1138517"/>
              <a:gd name="connsiteY3" fmla="*/ 769388 h 872320"/>
              <a:gd name="connsiteX4" fmla="*/ 703890 w 1138517"/>
              <a:gd name="connsiteY4" fmla="*/ 872320 h 872320"/>
              <a:gd name="connsiteX5" fmla="*/ 928008 w 1138517"/>
              <a:gd name="connsiteY5" fmla="*/ 699831 h 872320"/>
              <a:gd name="connsiteX6" fmla="*/ 0 w 1138517"/>
              <a:gd name="connsiteY6" fmla="*/ 305384 h 872320"/>
              <a:gd name="connsiteX7" fmla="*/ 205890 w 1138517"/>
              <a:gd name="connsiteY7" fmla="*/ 1 h 872320"/>
              <a:gd name="connsiteX8" fmla="*/ 381344 w 1138517"/>
              <a:gd name="connsiteY8" fmla="*/ 88363 h 87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517" h="872320">
                <a:moveTo>
                  <a:pt x="381344" y="88363"/>
                </a:moveTo>
                <a:lnTo>
                  <a:pt x="972832" y="650685"/>
                </a:lnTo>
                <a:lnTo>
                  <a:pt x="1044549" y="352689"/>
                </a:lnTo>
                <a:lnTo>
                  <a:pt x="1138517" y="769388"/>
                </a:lnTo>
                <a:lnTo>
                  <a:pt x="703890" y="872320"/>
                </a:lnTo>
                <a:lnTo>
                  <a:pt x="928008" y="699831"/>
                </a:lnTo>
                <a:lnTo>
                  <a:pt x="0" y="305384"/>
                </a:lnTo>
                <a:cubicBezTo>
                  <a:pt x="0" y="306211"/>
                  <a:pt x="205890" y="-826"/>
                  <a:pt x="205890" y="1"/>
                </a:cubicBezTo>
                <a:lnTo>
                  <a:pt x="381344" y="8836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5">
            <a:extLst>
              <a:ext uri="{FF2B5EF4-FFF2-40B4-BE49-F238E27FC236}">
                <a16:creationId xmlns:a16="http://schemas.microsoft.com/office/drawing/2014/main" id="{CE4048A1-4A47-BF64-6146-57F297EF585C}"/>
              </a:ext>
            </a:extLst>
          </p:cNvPr>
          <p:cNvSpPr/>
          <p:nvPr/>
        </p:nvSpPr>
        <p:spPr>
          <a:xfrm rot="19752258">
            <a:off x="6570006" y="2812868"/>
            <a:ext cx="1138517" cy="790635"/>
          </a:xfrm>
          <a:custGeom>
            <a:avLst/>
            <a:gdLst>
              <a:gd name="connsiteX0" fmla="*/ 0 w 636494"/>
              <a:gd name="connsiteY0" fmla="*/ 109737 h 438949"/>
              <a:gd name="connsiteX1" fmla="*/ 417020 w 636494"/>
              <a:gd name="connsiteY1" fmla="*/ 109737 h 438949"/>
              <a:gd name="connsiteX2" fmla="*/ 417020 w 636494"/>
              <a:gd name="connsiteY2" fmla="*/ 0 h 438949"/>
              <a:gd name="connsiteX3" fmla="*/ 636494 w 636494"/>
              <a:gd name="connsiteY3" fmla="*/ 219475 h 438949"/>
              <a:gd name="connsiteX4" fmla="*/ 417020 w 636494"/>
              <a:gd name="connsiteY4" fmla="*/ 438949 h 438949"/>
              <a:gd name="connsiteX5" fmla="*/ 417020 w 636494"/>
              <a:gd name="connsiteY5" fmla="*/ 329212 h 438949"/>
              <a:gd name="connsiteX6" fmla="*/ 0 w 636494"/>
              <a:gd name="connsiteY6" fmla="*/ 329212 h 438949"/>
              <a:gd name="connsiteX7" fmla="*/ 0 w 636494"/>
              <a:gd name="connsiteY7" fmla="*/ 109737 h 438949"/>
              <a:gd name="connsiteX0" fmla="*/ 0 w 672353"/>
              <a:gd name="connsiteY0" fmla="*/ 0 h 508507"/>
              <a:gd name="connsiteX1" fmla="*/ 452879 w 672353"/>
              <a:gd name="connsiteY1" fmla="*/ 179295 h 508507"/>
              <a:gd name="connsiteX2" fmla="*/ 452879 w 672353"/>
              <a:gd name="connsiteY2" fmla="*/ 69558 h 508507"/>
              <a:gd name="connsiteX3" fmla="*/ 672353 w 672353"/>
              <a:gd name="connsiteY3" fmla="*/ 289033 h 508507"/>
              <a:gd name="connsiteX4" fmla="*/ 452879 w 672353"/>
              <a:gd name="connsiteY4" fmla="*/ 508507 h 508507"/>
              <a:gd name="connsiteX5" fmla="*/ 452879 w 672353"/>
              <a:gd name="connsiteY5" fmla="*/ 398770 h 508507"/>
              <a:gd name="connsiteX6" fmla="*/ 35859 w 672353"/>
              <a:gd name="connsiteY6" fmla="*/ 398770 h 508507"/>
              <a:gd name="connsiteX7" fmla="*/ 0 w 672353"/>
              <a:gd name="connsiteY7" fmla="*/ 0 h 508507"/>
              <a:gd name="connsiteX0" fmla="*/ 206188 w 878541"/>
              <a:gd name="connsiteY0" fmla="*/ 0 h 508507"/>
              <a:gd name="connsiteX1" fmla="*/ 659067 w 878541"/>
              <a:gd name="connsiteY1" fmla="*/ 179295 h 508507"/>
              <a:gd name="connsiteX2" fmla="*/ 659067 w 878541"/>
              <a:gd name="connsiteY2" fmla="*/ 69558 h 508507"/>
              <a:gd name="connsiteX3" fmla="*/ 878541 w 878541"/>
              <a:gd name="connsiteY3" fmla="*/ 289033 h 508507"/>
              <a:gd name="connsiteX4" fmla="*/ 659067 w 878541"/>
              <a:gd name="connsiteY4" fmla="*/ 508507 h 508507"/>
              <a:gd name="connsiteX5" fmla="*/ 659067 w 878541"/>
              <a:gd name="connsiteY5" fmla="*/ 398770 h 508507"/>
              <a:gd name="connsiteX6" fmla="*/ 0 w 878541"/>
              <a:gd name="connsiteY6" fmla="*/ 147758 h 508507"/>
              <a:gd name="connsiteX7" fmla="*/ 206188 w 878541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659067 w 905435"/>
              <a:gd name="connsiteY5" fmla="*/ 398770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551491 w 905435"/>
              <a:gd name="connsiteY5" fmla="*/ 380841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659067 w 905435"/>
              <a:gd name="connsiteY2" fmla="*/ 69558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1 w 905435"/>
              <a:gd name="connsiteY7" fmla="*/ 150240 h 580224"/>
              <a:gd name="connsiteX8" fmla="*/ 206188 w 905435"/>
              <a:gd name="connsiteY8" fmla="*/ 0 h 580224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1 w 905435"/>
              <a:gd name="connsiteY7" fmla="*/ 159204 h 589188"/>
              <a:gd name="connsiteX8" fmla="*/ 376518 w 905435"/>
              <a:gd name="connsiteY8" fmla="*/ 0 h 589188"/>
              <a:gd name="connsiteX0" fmla="*/ 591670 w 1120587"/>
              <a:gd name="connsiteY0" fmla="*/ 0 h 589188"/>
              <a:gd name="connsiteX1" fmla="*/ 954902 w 1120587"/>
              <a:gd name="connsiteY1" fmla="*/ 367553 h 589188"/>
              <a:gd name="connsiteX2" fmla="*/ 1026619 w 1120587"/>
              <a:gd name="connsiteY2" fmla="*/ 69557 h 589188"/>
              <a:gd name="connsiteX3" fmla="*/ 1120587 w 1120587"/>
              <a:gd name="connsiteY3" fmla="*/ 486256 h 589188"/>
              <a:gd name="connsiteX4" fmla="*/ 685960 w 1120587"/>
              <a:gd name="connsiteY4" fmla="*/ 589188 h 589188"/>
              <a:gd name="connsiteX5" fmla="*/ 910078 w 1120587"/>
              <a:gd name="connsiteY5" fmla="*/ 416699 h 589188"/>
              <a:gd name="connsiteX6" fmla="*/ 215152 w 1120587"/>
              <a:gd name="connsiteY6" fmla="*/ 156722 h 589188"/>
              <a:gd name="connsiteX7" fmla="*/ 0 w 1120587"/>
              <a:gd name="connsiteY7" fmla="*/ 114380 h 589188"/>
              <a:gd name="connsiteX8" fmla="*/ 591670 w 1120587"/>
              <a:gd name="connsiteY8" fmla="*/ 0 h 589188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206190 w 905435"/>
              <a:gd name="connsiteY7" fmla="*/ 123345 h 589188"/>
              <a:gd name="connsiteX8" fmla="*/ 376518 w 905435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39272 w 1138517"/>
              <a:gd name="connsiteY7" fmla="*/ 123345 h 589188"/>
              <a:gd name="connsiteX8" fmla="*/ 609600 w 1138517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12377 w 1138517"/>
              <a:gd name="connsiteY7" fmla="*/ 15769 h 589188"/>
              <a:gd name="connsiteX8" fmla="*/ 609600 w 1138517"/>
              <a:gd name="connsiteY8" fmla="*/ 0 h 589188"/>
              <a:gd name="connsiteX0" fmla="*/ 672353 w 1138517"/>
              <a:gd name="connsiteY0" fmla="*/ 20150 h 573479"/>
              <a:gd name="connsiteX1" fmla="*/ 972832 w 1138517"/>
              <a:gd name="connsiteY1" fmla="*/ 351844 h 573479"/>
              <a:gd name="connsiteX2" fmla="*/ 1044549 w 1138517"/>
              <a:gd name="connsiteY2" fmla="*/ 53848 h 573479"/>
              <a:gd name="connsiteX3" fmla="*/ 1138517 w 1138517"/>
              <a:gd name="connsiteY3" fmla="*/ 470547 h 573479"/>
              <a:gd name="connsiteX4" fmla="*/ 703890 w 1138517"/>
              <a:gd name="connsiteY4" fmla="*/ 573479 h 573479"/>
              <a:gd name="connsiteX5" fmla="*/ 928008 w 1138517"/>
              <a:gd name="connsiteY5" fmla="*/ 400990 h 573479"/>
              <a:gd name="connsiteX6" fmla="*/ 0 w 1138517"/>
              <a:gd name="connsiteY6" fmla="*/ 6543 h 573479"/>
              <a:gd name="connsiteX7" fmla="*/ 412377 w 1138517"/>
              <a:gd name="connsiteY7" fmla="*/ 60 h 573479"/>
              <a:gd name="connsiteX8" fmla="*/ 672353 w 1138517"/>
              <a:gd name="connsiteY8" fmla="*/ 20150 h 573479"/>
              <a:gd name="connsiteX0" fmla="*/ 371364 w 1138517"/>
              <a:gd name="connsiteY0" fmla="*/ 0 h 790635"/>
              <a:gd name="connsiteX1" fmla="*/ 972832 w 1138517"/>
              <a:gd name="connsiteY1" fmla="*/ 569000 h 790635"/>
              <a:gd name="connsiteX2" fmla="*/ 1044549 w 1138517"/>
              <a:gd name="connsiteY2" fmla="*/ 271004 h 790635"/>
              <a:gd name="connsiteX3" fmla="*/ 1138517 w 1138517"/>
              <a:gd name="connsiteY3" fmla="*/ 687703 h 790635"/>
              <a:gd name="connsiteX4" fmla="*/ 703890 w 1138517"/>
              <a:gd name="connsiteY4" fmla="*/ 790635 h 790635"/>
              <a:gd name="connsiteX5" fmla="*/ 928008 w 1138517"/>
              <a:gd name="connsiteY5" fmla="*/ 618146 h 790635"/>
              <a:gd name="connsiteX6" fmla="*/ 0 w 1138517"/>
              <a:gd name="connsiteY6" fmla="*/ 223699 h 790635"/>
              <a:gd name="connsiteX7" fmla="*/ 412377 w 1138517"/>
              <a:gd name="connsiteY7" fmla="*/ 217216 h 790635"/>
              <a:gd name="connsiteX8" fmla="*/ 371364 w 1138517"/>
              <a:gd name="connsiteY8" fmla="*/ 0 h 79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517" h="790635">
                <a:moveTo>
                  <a:pt x="371364" y="0"/>
                </a:moveTo>
                <a:lnTo>
                  <a:pt x="972832" y="569000"/>
                </a:lnTo>
                <a:lnTo>
                  <a:pt x="1044549" y="271004"/>
                </a:lnTo>
                <a:lnTo>
                  <a:pt x="1138517" y="687703"/>
                </a:lnTo>
                <a:lnTo>
                  <a:pt x="703890" y="790635"/>
                </a:lnTo>
                <a:lnTo>
                  <a:pt x="928008" y="618146"/>
                </a:lnTo>
                <a:lnTo>
                  <a:pt x="0" y="223699"/>
                </a:lnTo>
                <a:cubicBezTo>
                  <a:pt x="0" y="224526"/>
                  <a:pt x="412377" y="216389"/>
                  <a:pt x="412377" y="217216"/>
                </a:cubicBezTo>
                <a:lnTo>
                  <a:pt x="37136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AED6ED9-E486-1C7E-0A3C-B085EC7632E8}"/>
              </a:ext>
            </a:extLst>
          </p:cNvPr>
          <p:cNvSpPr txBox="1"/>
          <p:nvPr/>
        </p:nvSpPr>
        <p:spPr>
          <a:xfrm>
            <a:off x="7876086" y="2584032"/>
            <a:ext cx="193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Une solution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AF1E7278-692B-DEED-ABDD-23F6BFD3DAC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869A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err="1">
                <a:latin typeface="Calibri"/>
                <a:ea typeface="Calibri"/>
                <a:cs typeface="Calibri"/>
              </a:rPr>
              <a:t>Kinefloor</a:t>
            </a:r>
            <a:r>
              <a:rPr lang="fr-FR" dirty="0">
                <a:latin typeface="Calibri"/>
                <a:ea typeface="Calibri"/>
                <a:cs typeface="Calibri"/>
              </a:rPr>
              <a:t> + : Plus qu’une pompe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FA0F46-D0FA-D80C-95C0-A4ADB84845F8}"/>
              </a:ext>
            </a:extLst>
          </p:cNvPr>
          <p:cNvSpPr txBox="1"/>
          <p:nvPr/>
        </p:nvSpPr>
        <p:spPr>
          <a:xfrm>
            <a:off x="6963856" y="4019281"/>
            <a:ext cx="250606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Comment éviter </a:t>
            </a:r>
          </a:p>
          <a:p>
            <a:pPr algn="ctr"/>
            <a:r>
              <a:rPr lang="fr-FR" sz="1400" dirty="0">
                <a:latin typeface="Gotham" panose="02000504050000020004" pitchFamily="2" charset="0"/>
              </a:rPr>
              <a:t>un </a:t>
            </a:r>
            <a:r>
              <a:rPr lang="fr-FR" sz="1400" dirty="0">
                <a:latin typeface="Gotham Black" pitchFamily="50" charset="0"/>
              </a:rPr>
              <a:t>appareil électrique </a:t>
            </a:r>
          </a:p>
          <a:p>
            <a:pPr algn="ctr"/>
            <a:r>
              <a:rPr lang="fr-FR" sz="1400" dirty="0">
                <a:latin typeface="Gotham" panose="02000504050000020004" pitchFamily="2" charset="0"/>
              </a:rPr>
              <a:t>dans </a:t>
            </a:r>
            <a:r>
              <a:rPr lang="fr-FR" sz="1400" dirty="0">
                <a:latin typeface="Gotham Black" pitchFamily="50" charset="0"/>
              </a:rPr>
              <a:t>la zone de douche  </a:t>
            </a:r>
            <a:r>
              <a:rPr lang="fr-FR" sz="1400" dirty="0">
                <a:latin typeface="Gotham" panose="02000504050000020004" pitchFamily="2" charset="0"/>
              </a:rPr>
              <a:t>?</a:t>
            </a:r>
            <a:endParaRPr lang="fr-FR" sz="1400" dirty="0">
              <a:latin typeface="Gotham" panose="020005040500000200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30A649-5BC0-78EC-8A55-416A4B6A2BF3}"/>
              </a:ext>
            </a:extLst>
          </p:cNvPr>
          <p:cNvSpPr txBox="1"/>
          <p:nvPr/>
        </p:nvSpPr>
        <p:spPr>
          <a:xfrm>
            <a:off x="7756307" y="3659778"/>
            <a:ext cx="80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MAIS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F007062-95CF-BBD6-88B7-7D7CF0BAB486}"/>
              </a:ext>
            </a:extLst>
          </p:cNvPr>
          <p:cNvSpPr txBox="1"/>
          <p:nvPr/>
        </p:nvSpPr>
        <p:spPr>
          <a:xfrm>
            <a:off x="1213323" y="1338498"/>
            <a:ext cx="159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Un objectif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D895A0-4661-2412-9EF0-328E7DA106D6}"/>
              </a:ext>
            </a:extLst>
          </p:cNvPr>
          <p:cNvSpPr txBox="1"/>
          <p:nvPr/>
        </p:nvSpPr>
        <p:spPr>
          <a:xfrm>
            <a:off x="4666582" y="2745167"/>
            <a:ext cx="243474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Evacuer les eaux </a:t>
            </a:r>
            <a:r>
              <a:rPr lang="fr-FR" sz="1400" dirty="0">
                <a:latin typeface="Gotham" panose="02000504050000020004" pitchFamily="2" charset="0"/>
              </a:rPr>
              <a:t>malgré un point de vidange bas donc </a:t>
            </a:r>
            <a:r>
              <a:rPr lang="fr-FR" sz="1400" dirty="0">
                <a:latin typeface="Gotham Black" pitchFamily="50" charset="0"/>
              </a:rPr>
              <a:t>pas de pente </a:t>
            </a:r>
            <a:r>
              <a:rPr lang="fr-FR" sz="1400" dirty="0">
                <a:latin typeface="Gotham" panose="02000504050000020004" pitchFamily="2" charset="0"/>
              </a:rPr>
              <a:t>suffisante.</a:t>
            </a:r>
            <a:endParaRPr lang="fr-FR" sz="1400" dirty="0">
              <a:latin typeface="Gotham" panose="020005040500000200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0175627-7D89-7D96-07FA-9BFC5960859B}"/>
              </a:ext>
            </a:extLst>
          </p:cNvPr>
          <p:cNvSpPr/>
          <p:nvPr/>
        </p:nvSpPr>
        <p:spPr>
          <a:xfrm>
            <a:off x="3633258" y="2195096"/>
            <a:ext cx="930711" cy="505479"/>
          </a:xfrm>
          <a:custGeom>
            <a:avLst/>
            <a:gdLst>
              <a:gd name="connsiteX0" fmla="*/ 0 w 636494"/>
              <a:gd name="connsiteY0" fmla="*/ 109737 h 438949"/>
              <a:gd name="connsiteX1" fmla="*/ 417020 w 636494"/>
              <a:gd name="connsiteY1" fmla="*/ 109737 h 438949"/>
              <a:gd name="connsiteX2" fmla="*/ 417020 w 636494"/>
              <a:gd name="connsiteY2" fmla="*/ 0 h 438949"/>
              <a:gd name="connsiteX3" fmla="*/ 636494 w 636494"/>
              <a:gd name="connsiteY3" fmla="*/ 219475 h 438949"/>
              <a:gd name="connsiteX4" fmla="*/ 417020 w 636494"/>
              <a:gd name="connsiteY4" fmla="*/ 438949 h 438949"/>
              <a:gd name="connsiteX5" fmla="*/ 417020 w 636494"/>
              <a:gd name="connsiteY5" fmla="*/ 329212 h 438949"/>
              <a:gd name="connsiteX6" fmla="*/ 0 w 636494"/>
              <a:gd name="connsiteY6" fmla="*/ 329212 h 438949"/>
              <a:gd name="connsiteX7" fmla="*/ 0 w 636494"/>
              <a:gd name="connsiteY7" fmla="*/ 109737 h 438949"/>
              <a:gd name="connsiteX0" fmla="*/ 0 w 672353"/>
              <a:gd name="connsiteY0" fmla="*/ 0 h 508507"/>
              <a:gd name="connsiteX1" fmla="*/ 452879 w 672353"/>
              <a:gd name="connsiteY1" fmla="*/ 179295 h 508507"/>
              <a:gd name="connsiteX2" fmla="*/ 452879 w 672353"/>
              <a:gd name="connsiteY2" fmla="*/ 69558 h 508507"/>
              <a:gd name="connsiteX3" fmla="*/ 672353 w 672353"/>
              <a:gd name="connsiteY3" fmla="*/ 289033 h 508507"/>
              <a:gd name="connsiteX4" fmla="*/ 452879 w 672353"/>
              <a:gd name="connsiteY4" fmla="*/ 508507 h 508507"/>
              <a:gd name="connsiteX5" fmla="*/ 452879 w 672353"/>
              <a:gd name="connsiteY5" fmla="*/ 398770 h 508507"/>
              <a:gd name="connsiteX6" fmla="*/ 35859 w 672353"/>
              <a:gd name="connsiteY6" fmla="*/ 398770 h 508507"/>
              <a:gd name="connsiteX7" fmla="*/ 0 w 672353"/>
              <a:gd name="connsiteY7" fmla="*/ 0 h 508507"/>
              <a:gd name="connsiteX0" fmla="*/ 206188 w 878541"/>
              <a:gd name="connsiteY0" fmla="*/ 0 h 508507"/>
              <a:gd name="connsiteX1" fmla="*/ 659067 w 878541"/>
              <a:gd name="connsiteY1" fmla="*/ 179295 h 508507"/>
              <a:gd name="connsiteX2" fmla="*/ 659067 w 878541"/>
              <a:gd name="connsiteY2" fmla="*/ 69558 h 508507"/>
              <a:gd name="connsiteX3" fmla="*/ 878541 w 878541"/>
              <a:gd name="connsiteY3" fmla="*/ 289033 h 508507"/>
              <a:gd name="connsiteX4" fmla="*/ 659067 w 878541"/>
              <a:gd name="connsiteY4" fmla="*/ 508507 h 508507"/>
              <a:gd name="connsiteX5" fmla="*/ 659067 w 878541"/>
              <a:gd name="connsiteY5" fmla="*/ 398770 h 508507"/>
              <a:gd name="connsiteX6" fmla="*/ 0 w 878541"/>
              <a:gd name="connsiteY6" fmla="*/ 147758 h 508507"/>
              <a:gd name="connsiteX7" fmla="*/ 206188 w 878541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659067 w 905435"/>
              <a:gd name="connsiteY5" fmla="*/ 398770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551491 w 905435"/>
              <a:gd name="connsiteY5" fmla="*/ 380841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659067 w 905435"/>
              <a:gd name="connsiteY2" fmla="*/ 69558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1 w 905435"/>
              <a:gd name="connsiteY7" fmla="*/ 150240 h 580224"/>
              <a:gd name="connsiteX8" fmla="*/ 206188 w 905435"/>
              <a:gd name="connsiteY8" fmla="*/ 0 h 580224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1 w 905435"/>
              <a:gd name="connsiteY7" fmla="*/ 159204 h 589188"/>
              <a:gd name="connsiteX8" fmla="*/ 376518 w 905435"/>
              <a:gd name="connsiteY8" fmla="*/ 0 h 589188"/>
              <a:gd name="connsiteX0" fmla="*/ 591670 w 1120587"/>
              <a:gd name="connsiteY0" fmla="*/ 0 h 589188"/>
              <a:gd name="connsiteX1" fmla="*/ 954902 w 1120587"/>
              <a:gd name="connsiteY1" fmla="*/ 367553 h 589188"/>
              <a:gd name="connsiteX2" fmla="*/ 1026619 w 1120587"/>
              <a:gd name="connsiteY2" fmla="*/ 69557 h 589188"/>
              <a:gd name="connsiteX3" fmla="*/ 1120587 w 1120587"/>
              <a:gd name="connsiteY3" fmla="*/ 486256 h 589188"/>
              <a:gd name="connsiteX4" fmla="*/ 685960 w 1120587"/>
              <a:gd name="connsiteY4" fmla="*/ 589188 h 589188"/>
              <a:gd name="connsiteX5" fmla="*/ 910078 w 1120587"/>
              <a:gd name="connsiteY5" fmla="*/ 416699 h 589188"/>
              <a:gd name="connsiteX6" fmla="*/ 215152 w 1120587"/>
              <a:gd name="connsiteY6" fmla="*/ 156722 h 589188"/>
              <a:gd name="connsiteX7" fmla="*/ 0 w 1120587"/>
              <a:gd name="connsiteY7" fmla="*/ 114380 h 589188"/>
              <a:gd name="connsiteX8" fmla="*/ 591670 w 1120587"/>
              <a:gd name="connsiteY8" fmla="*/ 0 h 589188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206190 w 905435"/>
              <a:gd name="connsiteY7" fmla="*/ 123345 h 589188"/>
              <a:gd name="connsiteX8" fmla="*/ 376518 w 905435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39272 w 1138517"/>
              <a:gd name="connsiteY7" fmla="*/ 123345 h 589188"/>
              <a:gd name="connsiteX8" fmla="*/ 609600 w 1138517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12377 w 1138517"/>
              <a:gd name="connsiteY7" fmla="*/ 15769 h 589188"/>
              <a:gd name="connsiteX8" fmla="*/ 609600 w 1138517"/>
              <a:gd name="connsiteY8" fmla="*/ 0 h 589188"/>
              <a:gd name="connsiteX0" fmla="*/ 672353 w 1138517"/>
              <a:gd name="connsiteY0" fmla="*/ 20150 h 573479"/>
              <a:gd name="connsiteX1" fmla="*/ 972832 w 1138517"/>
              <a:gd name="connsiteY1" fmla="*/ 351844 h 573479"/>
              <a:gd name="connsiteX2" fmla="*/ 1044549 w 1138517"/>
              <a:gd name="connsiteY2" fmla="*/ 53848 h 573479"/>
              <a:gd name="connsiteX3" fmla="*/ 1138517 w 1138517"/>
              <a:gd name="connsiteY3" fmla="*/ 470547 h 573479"/>
              <a:gd name="connsiteX4" fmla="*/ 703890 w 1138517"/>
              <a:gd name="connsiteY4" fmla="*/ 573479 h 573479"/>
              <a:gd name="connsiteX5" fmla="*/ 928008 w 1138517"/>
              <a:gd name="connsiteY5" fmla="*/ 400990 h 573479"/>
              <a:gd name="connsiteX6" fmla="*/ 0 w 1138517"/>
              <a:gd name="connsiteY6" fmla="*/ 6543 h 573479"/>
              <a:gd name="connsiteX7" fmla="*/ 412377 w 1138517"/>
              <a:gd name="connsiteY7" fmla="*/ 60 h 573479"/>
              <a:gd name="connsiteX8" fmla="*/ 672353 w 1138517"/>
              <a:gd name="connsiteY8" fmla="*/ 20150 h 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517" h="573479">
                <a:moveTo>
                  <a:pt x="672353" y="20150"/>
                </a:moveTo>
                <a:lnTo>
                  <a:pt x="972832" y="351844"/>
                </a:lnTo>
                <a:lnTo>
                  <a:pt x="1044549" y="53848"/>
                </a:lnTo>
                <a:lnTo>
                  <a:pt x="1138517" y="470547"/>
                </a:lnTo>
                <a:lnTo>
                  <a:pt x="703890" y="573479"/>
                </a:lnTo>
                <a:lnTo>
                  <a:pt x="928008" y="400990"/>
                </a:lnTo>
                <a:lnTo>
                  <a:pt x="0" y="6543"/>
                </a:lnTo>
                <a:cubicBezTo>
                  <a:pt x="0" y="7370"/>
                  <a:pt x="412377" y="-767"/>
                  <a:pt x="412377" y="60"/>
                </a:cubicBezTo>
                <a:lnTo>
                  <a:pt x="672353" y="201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8287B3A-3D1B-B005-4117-28C405A73EE3}"/>
              </a:ext>
            </a:extLst>
          </p:cNvPr>
          <p:cNvSpPr txBox="1"/>
          <p:nvPr/>
        </p:nvSpPr>
        <p:spPr>
          <a:xfrm>
            <a:off x="4581177" y="2429614"/>
            <a:ext cx="12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Un enjeu</a:t>
            </a:r>
          </a:p>
        </p:txBody>
      </p:sp>
      <p:sp>
        <p:nvSpPr>
          <p:cNvPr id="7" name="Flèche : droite 5">
            <a:extLst>
              <a:ext uri="{FF2B5EF4-FFF2-40B4-BE49-F238E27FC236}">
                <a16:creationId xmlns:a16="http://schemas.microsoft.com/office/drawing/2014/main" id="{11C2CCB9-2688-F8D2-7224-59CEE0E6F482}"/>
              </a:ext>
            </a:extLst>
          </p:cNvPr>
          <p:cNvSpPr/>
          <p:nvPr/>
        </p:nvSpPr>
        <p:spPr>
          <a:xfrm flipH="1">
            <a:off x="8562323" y="3373038"/>
            <a:ext cx="994830" cy="573479"/>
          </a:xfrm>
          <a:custGeom>
            <a:avLst/>
            <a:gdLst>
              <a:gd name="connsiteX0" fmla="*/ 0 w 636494"/>
              <a:gd name="connsiteY0" fmla="*/ 109737 h 438949"/>
              <a:gd name="connsiteX1" fmla="*/ 417020 w 636494"/>
              <a:gd name="connsiteY1" fmla="*/ 109737 h 438949"/>
              <a:gd name="connsiteX2" fmla="*/ 417020 w 636494"/>
              <a:gd name="connsiteY2" fmla="*/ 0 h 438949"/>
              <a:gd name="connsiteX3" fmla="*/ 636494 w 636494"/>
              <a:gd name="connsiteY3" fmla="*/ 219475 h 438949"/>
              <a:gd name="connsiteX4" fmla="*/ 417020 w 636494"/>
              <a:gd name="connsiteY4" fmla="*/ 438949 h 438949"/>
              <a:gd name="connsiteX5" fmla="*/ 417020 w 636494"/>
              <a:gd name="connsiteY5" fmla="*/ 329212 h 438949"/>
              <a:gd name="connsiteX6" fmla="*/ 0 w 636494"/>
              <a:gd name="connsiteY6" fmla="*/ 329212 h 438949"/>
              <a:gd name="connsiteX7" fmla="*/ 0 w 636494"/>
              <a:gd name="connsiteY7" fmla="*/ 109737 h 438949"/>
              <a:gd name="connsiteX0" fmla="*/ 0 w 672353"/>
              <a:gd name="connsiteY0" fmla="*/ 0 h 508507"/>
              <a:gd name="connsiteX1" fmla="*/ 452879 w 672353"/>
              <a:gd name="connsiteY1" fmla="*/ 179295 h 508507"/>
              <a:gd name="connsiteX2" fmla="*/ 452879 w 672353"/>
              <a:gd name="connsiteY2" fmla="*/ 69558 h 508507"/>
              <a:gd name="connsiteX3" fmla="*/ 672353 w 672353"/>
              <a:gd name="connsiteY3" fmla="*/ 289033 h 508507"/>
              <a:gd name="connsiteX4" fmla="*/ 452879 w 672353"/>
              <a:gd name="connsiteY4" fmla="*/ 508507 h 508507"/>
              <a:gd name="connsiteX5" fmla="*/ 452879 w 672353"/>
              <a:gd name="connsiteY5" fmla="*/ 398770 h 508507"/>
              <a:gd name="connsiteX6" fmla="*/ 35859 w 672353"/>
              <a:gd name="connsiteY6" fmla="*/ 398770 h 508507"/>
              <a:gd name="connsiteX7" fmla="*/ 0 w 672353"/>
              <a:gd name="connsiteY7" fmla="*/ 0 h 508507"/>
              <a:gd name="connsiteX0" fmla="*/ 206188 w 878541"/>
              <a:gd name="connsiteY0" fmla="*/ 0 h 508507"/>
              <a:gd name="connsiteX1" fmla="*/ 659067 w 878541"/>
              <a:gd name="connsiteY1" fmla="*/ 179295 h 508507"/>
              <a:gd name="connsiteX2" fmla="*/ 659067 w 878541"/>
              <a:gd name="connsiteY2" fmla="*/ 69558 h 508507"/>
              <a:gd name="connsiteX3" fmla="*/ 878541 w 878541"/>
              <a:gd name="connsiteY3" fmla="*/ 289033 h 508507"/>
              <a:gd name="connsiteX4" fmla="*/ 659067 w 878541"/>
              <a:gd name="connsiteY4" fmla="*/ 508507 h 508507"/>
              <a:gd name="connsiteX5" fmla="*/ 659067 w 878541"/>
              <a:gd name="connsiteY5" fmla="*/ 398770 h 508507"/>
              <a:gd name="connsiteX6" fmla="*/ 0 w 878541"/>
              <a:gd name="connsiteY6" fmla="*/ 147758 h 508507"/>
              <a:gd name="connsiteX7" fmla="*/ 206188 w 878541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659067 w 905435"/>
              <a:gd name="connsiteY5" fmla="*/ 398770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08507"/>
              <a:gd name="connsiteX1" fmla="*/ 659067 w 905435"/>
              <a:gd name="connsiteY1" fmla="*/ 179295 h 508507"/>
              <a:gd name="connsiteX2" fmla="*/ 659067 w 905435"/>
              <a:gd name="connsiteY2" fmla="*/ 69558 h 508507"/>
              <a:gd name="connsiteX3" fmla="*/ 905435 w 905435"/>
              <a:gd name="connsiteY3" fmla="*/ 477292 h 508507"/>
              <a:gd name="connsiteX4" fmla="*/ 659067 w 905435"/>
              <a:gd name="connsiteY4" fmla="*/ 508507 h 508507"/>
              <a:gd name="connsiteX5" fmla="*/ 551491 w 905435"/>
              <a:gd name="connsiteY5" fmla="*/ 380841 h 508507"/>
              <a:gd name="connsiteX6" fmla="*/ 0 w 905435"/>
              <a:gd name="connsiteY6" fmla="*/ 147758 h 508507"/>
              <a:gd name="connsiteX7" fmla="*/ 206188 w 905435"/>
              <a:gd name="connsiteY7" fmla="*/ 0 h 508507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659067 w 905435"/>
              <a:gd name="connsiteY2" fmla="*/ 69558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551491 w 905435"/>
              <a:gd name="connsiteY5" fmla="*/ 380841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659067 w 905435"/>
              <a:gd name="connsiteY1" fmla="*/ 179295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206188 w 905435"/>
              <a:gd name="connsiteY7" fmla="*/ 0 h 580224"/>
              <a:gd name="connsiteX0" fmla="*/ 206188 w 905435"/>
              <a:gd name="connsiteY0" fmla="*/ 0 h 580224"/>
              <a:gd name="connsiteX1" fmla="*/ 739750 w 905435"/>
              <a:gd name="connsiteY1" fmla="*/ 358589 h 580224"/>
              <a:gd name="connsiteX2" fmla="*/ 811467 w 905435"/>
              <a:gd name="connsiteY2" fmla="*/ 60593 h 580224"/>
              <a:gd name="connsiteX3" fmla="*/ 905435 w 905435"/>
              <a:gd name="connsiteY3" fmla="*/ 477292 h 580224"/>
              <a:gd name="connsiteX4" fmla="*/ 470808 w 905435"/>
              <a:gd name="connsiteY4" fmla="*/ 580224 h 580224"/>
              <a:gd name="connsiteX5" fmla="*/ 694926 w 905435"/>
              <a:gd name="connsiteY5" fmla="*/ 407735 h 580224"/>
              <a:gd name="connsiteX6" fmla="*/ 0 w 905435"/>
              <a:gd name="connsiteY6" fmla="*/ 147758 h 580224"/>
              <a:gd name="connsiteX7" fmla="*/ 1 w 905435"/>
              <a:gd name="connsiteY7" fmla="*/ 150240 h 580224"/>
              <a:gd name="connsiteX8" fmla="*/ 206188 w 905435"/>
              <a:gd name="connsiteY8" fmla="*/ 0 h 580224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1 w 905435"/>
              <a:gd name="connsiteY7" fmla="*/ 159204 h 589188"/>
              <a:gd name="connsiteX8" fmla="*/ 376518 w 905435"/>
              <a:gd name="connsiteY8" fmla="*/ 0 h 589188"/>
              <a:gd name="connsiteX0" fmla="*/ 591670 w 1120587"/>
              <a:gd name="connsiteY0" fmla="*/ 0 h 589188"/>
              <a:gd name="connsiteX1" fmla="*/ 954902 w 1120587"/>
              <a:gd name="connsiteY1" fmla="*/ 367553 h 589188"/>
              <a:gd name="connsiteX2" fmla="*/ 1026619 w 1120587"/>
              <a:gd name="connsiteY2" fmla="*/ 69557 h 589188"/>
              <a:gd name="connsiteX3" fmla="*/ 1120587 w 1120587"/>
              <a:gd name="connsiteY3" fmla="*/ 486256 h 589188"/>
              <a:gd name="connsiteX4" fmla="*/ 685960 w 1120587"/>
              <a:gd name="connsiteY4" fmla="*/ 589188 h 589188"/>
              <a:gd name="connsiteX5" fmla="*/ 910078 w 1120587"/>
              <a:gd name="connsiteY5" fmla="*/ 416699 h 589188"/>
              <a:gd name="connsiteX6" fmla="*/ 215152 w 1120587"/>
              <a:gd name="connsiteY6" fmla="*/ 156722 h 589188"/>
              <a:gd name="connsiteX7" fmla="*/ 0 w 1120587"/>
              <a:gd name="connsiteY7" fmla="*/ 114380 h 589188"/>
              <a:gd name="connsiteX8" fmla="*/ 591670 w 1120587"/>
              <a:gd name="connsiteY8" fmla="*/ 0 h 589188"/>
              <a:gd name="connsiteX0" fmla="*/ 376518 w 905435"/>
              <a:gd name="connsiteY0" fmla="*/ 0 h 589188"/>
              <a:gd name="connsiteX1" fmla="*/ 739750 w 905435"/>
              <a:gd name="connsiteY1" fmla="*/ 367553 h 589188"/>
              <a:gd name="connsiteX2" fmla="*/ 811467 w 905435"/>
              <a:gd name="connsiteY2" fmla="*/ 69557 h 589188"/>
              <a:gd name="connsiteX3" fmla="*/ 905435 w 905435"/>
              <a:gd name="connsiteY3" fmla="*/ 486256 h 589188"/>
              <a:gd name="connsiteX4" fmla="*/ 470808 w 905435"/>
              <a:gd name="connsiteY4" fmla="*/ 589188 h 589188"/>
              <a:gd name="connsiteX5" fmla="*/ 694926 w 905435"/>
              <a:gd name="connsiteY5" fmla="*/ 416699 h 589188"/>
              <a:gd name="connsiteX6" fmla="*/ 0 w 905435"/>
              <a:gd name="connsiteY6" fmla="*/ 156722 h 589188"/>
              <a:gd name="connsiteX7" fmla="*/ 206190 w 905435"/>
              <a:gd name="connsiteY7" fmla="*/ 123345 h 589188"/>
              <a:gd name="connsiteX8" fmla="*/ 376518 w 905435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39272 w 1138517"/>
              <a:gd name="connsiteY7" fmla="*/ 123345 h 589188"/>
              <a:gd name="connsiteX8" fmla="*/ 609600 w 1138517"/>
              <a:gd name="connsiteY8" fmla="*/ 0 h 589188"/>
              <a:gd name="connsiteX0" fmla="*/ 609600 w 1138517"/>
              <a:gd name="connsiteY0" fmla="*/ 0 h 589188"/>
              <a:gd name="connsiteX1" fmla="*/ 972832 w 1138517"/>
              <a:gd name="connsiteY1" fmla="*/ 367553 h 589188"/>
              <a:gd name="connsiteX2" fmla="*/ 1044549 w 1138517"/>
              <a:gd name="connsiteY2" fmla="*/ 69557 h 589188"/>
              <a:gd name="connsiteX3" fmla="*/ 1138517 w 1138517"/>
              <a:gd name="connsiteY3" fmla="*/ 486256 h 589188"/>
              <a:gd name="connsiteX4" fmla="*/ 703890 w 1138517"/>
              <a:gd name="connsiteY4" fmla="*/ 589188 h 589188"/>
              <a:gd name="connsiteX5" fmla="*/ 928008 w 1138517"/>
              <a:gd name="connsiteY5" fmla="*/ 416699 h 589188"/>
              <a:gd name="connsiteX6" fmla="*/ 0 w 1138517"/>
              <a:gd name="connsiteY6" fmla="*/ 22252 h 589188"/>
              <a:gd name="connsiteX7" fmla="*/ 412377 w 1138517"/>
              <a:gd name="connsiteY7" fmla="*/ 15769 h 589188"/>
              <a:gd name="connsiteX8" fmla="*/ 609600 w 1138517"/>
              <a:gd name="connsiteY8" fmla="*/ 0 h 589188"/>
              <a:gd name="connsiteX0" fmla="*/ 672353 w 1138517"/>
              <a:gd name="connsiteY0" fmla="*/ 20150 h 573479"/>
              <a:gd name="connsiteX1" fmla="*/ 972832 w 1138517"/>
              <a:gd name="connsiteY1" fmla="*/ 351844 h 573479"/>
              <a:gd name="connsiteX2" fmla="*/ 1044549 w 1138517"/>
              <a:gd name="connsiteY2" fmla="*/ 53848 h 573479"/>
              <a:gd name="connsiteX3" fmla="*/ 1138517 w 1138517"/>
              <a:gd name="connsiteY3" fmla="*/ 470547 h 573479"/>
              <a:gd name="connsiteX4" fmla="*/ 703890 w 1138517"/>
              <a:gd name="connsiteY4" fmla="*/ 573479 h 573479"/>
              <a:gd name="connsiteX5" fmla="*/ 928008 w 1138517"/>
              <a:gd name="connsiteY5" fmla="*/ 400990 h 573479"/>
              <a:gd name="connsiteX6" fmla="*/ 0 w 1138517"/>
              <a:gd name="connsiteY6" fmla="*/ 6543 h 573479"/>
              <a:gd name="connsiteX7" fmla="*/ 412377 w 1138517"/>
              <a:gd name="connsiteY7" fmla="*/ 60 h 573479"/>
              <a:gd name="connsiteX8" fmla="*/ 672353 w 1138517"/>
              <a:gd name="connsiteY8" fmla="*/ 20150 h 5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517" h="573479">
                <a:moveTo>
                  <a:pt x="672353" y="20150"/>
                </a:moveTo>
                <a:lnTo>
                  <a:pt x="972832" y="351844"/>
                </a:lnTo>
                <a:lnTo>
                  <a:pt x="1044549" y="53848"/>
                </a:lnTo>
                <a:lnTo>
                  <a:pt x="1138517" y="470547"/>
                </a:lnTo>
                <a:lnTo>
                  <a:pt x="703890" y="573479"/>
                </a:lnTo>
                <a:lnTo>
                  <a:pt x="928008" y="400990"/>
                </a:lnTo>
                <a:lnTo>
                  <a:pt x="0" y="6543"/>
                </a:lnTo>
                <a:cubicBezTo>
                  <a:pt x="0" y="7370"/>
                  <a:pt x="412377" y="-767"/>
                  <a:pt x="412377" y="60"/>
                </a:cubicBezTo>
                <a:lnTo>
                  <a:pt x="672353" y="2015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F05128-3A36-9614-B9D9-0EB549A4A291}"/>
              </a:ext>
            </a:extLst>
          </p:cNvPr>
          <p:cNvSpPr txBox="1"/>
          <p:nvPr/>
        </p:nvSpPr>
        <p:spPr>
          <a:xfrm>
            <a:off x="7427428" y="5281188"/>
            <a:ext cx="15689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LA solution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9B85F0-8490-4878-F6BB-2F540E6654BB}"/>
              </a:ext>
            </a:extLst>
          </p:cNvPr>
          <p:cNvSpPr txBox="1"/>
          <p:nvPr/>
        </p:nvSpPr>
        <p:spPr>
          <a:xfrm>
            <a:off x="1338532" y="1669083"/>
            <a:ext cx="2931239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latin typeface="Gotham" panose="02000504050000020004" pitchFamily="2" charset="0"/>
              </a:rPr>
              <a:t>Un espace </a:t>
            </a:r>
            <a:r>
              <a:rPr lang="fr-FR" sz="1400" dirty="0">
                <a:latin typeface="Gotham Black" pitchFamily="50" charset="0"/>
              </a:rPr>
              <a:t>douche accessible </a:t>
            </a:r>
            <a:r>
              <a:rPr lang="fr-FR" sz="1400" dirty="0">
                <a:latin typeface="Gotham" panose="02000504050000020004" pitchFamily="2" charset="0"/>
              </a:rPr>
              <a:t>avec</a:t>
            </a:r>
            <a:r>
              <a:rPr lang="fr-FR" sz="1400" dirty="0">
                <a:latin typeface="Gotham Black" pitchFamily="50" charset="0"/>
              </a:rPr>
              <a:t> peu ou pas de ressaut</a:t>
            </a:r>
            <a:r>
              <a:rPr lang="fr-FR" sz="1600" dirty="0">
                <a:latin typeface="Gotham" panose="02000504050000020004" pitchFamily="2" charset="0"/>
              </a:rPr>
              <a:t>.</a:t>
            </a:r>
            <a:endParaRPr lang="fr-FR" sz="1600" dirty="0">
              <a:latin typeface="Gotham" panose="020005040500000200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C3AC9B-A689-4DFE-FA79-C1B223C9F807}"/>
              </a:ext>
            </a:extLst>
          </p:cNvPr>
          <p:cNvSpPr txBox="1"/>
          <p:nvPr/>
        </p:nvSpPr>
        <p:spPr>
          <a:xfrm>
            <a:off x="7792280" y="2908510"/>
            <a:ext cx="249654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Une</a:t>
            </a:r>
          </a:p>
          <a:p>
            <a:pPr algn="ctr"/>
            <a:r>
              <a:rPr lang="fr-FR" sz="1400" dirty="0">
                <a:latin typeface="Gotham Black" pitchFamily="50" charset="0"/>
              </a:rPr>
              <a:t>pompe de relevage</a:t>
            </a:r>
            <a:endParaRPr lang="fr-FR" sz="1400" dirty="0">
              <a:latin typeface="Gotham" panose="020005040500000200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7" name="Image 26" descr="Une image contenant prise, projecteur&#10;&#10;Description générée automatiquement">
            <a:extLst>
              <a:ext uri="{FF2B5EF4-FFF2-40B4-BE49-F238E27FC236}">
                <a16:creationId xmlns:a16="http://schemas.microsoft.com/office/drawing/2014/main" id="{FC7FAEB0-37AD-A700-5333-80C169686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856" y="5980143"/>
            <a:ext cx="797002" cy="84598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A5567FD-3629-F304-74B3-9CE6ECAE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805" y="6285243"/>
            <a:ext cx="329623" cy="43918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159CB96-B278-26DD-2D0C-8FB4DF24F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75" y="6333772"/>
            <a:ext cx="438252" cy="43825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4A05EE19-8181-387F-E7E4-22606E415462}"/>
              </a:ext>
            </a:extLst>
          </p:cNvPr>
          <p:cNvSpPr txBox="1"/>
          <p:nvPr/>
        </p:nvSpPr>
        <p:spPr>
          <a:xfrm>
            <a:off x="6736109" y="5660323"/>
            <a:ext cx="311101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Gotham" panose="02000504050000020004" pitchFamily="2" charset="0"/>
              </a:rPr>
              <a:t>Le système </a:t>
            </a:r>
            <a:r>
              <a:rPr lang="fr-FR" sz="1400" dirty="0">
                <a:latin typeface="Gotham Black" pitchFamily="50" charset="0"/>
              </a:rPr>
              <a:t>KINEFLOOR+</a:t>
            </a:r>
          </a:p>
          <a:p>
            <a:pPr algn="ctr"/>
            <a:r>
              <a:rPr lang="fr-FR" sz="1400" dirty="0">
                <a:latin typeface="Gotham" panose="020005040500000200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avec une </a:t>
            </a:r>
            <a:r>
              <a:rPr lang="fr-FR" sz="1400" dirty="0">
                <a:latin typeface="Gotham Black" pitchFamily="50" charset="0"/>
                <a:ea typeface="ADLaM Display" panose="02010000000000000000" pitchFamily="2" charset="0"/>
                <a:cs typeface="ADLaM Display" panose="02010000000000000000" pitchFamily="2" charset="0"/>
              </a:rPr>
              <a:t>pompe aspirante</a:t>
            </a:r>
          </a:p>
        </p:txBody>
      </p:sp>
    </p:spTree>
    <p:extLst>
      <p:ext uri="{BB962C8B-B14F-4D97-AF65-F5344CB8AC3E}">
        <p14:creationId xmlns:p14="http://schemas.microsoft.com/office/powerpoint/2010/main" val="141062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4" descr="Une image contenant mur, intérieur, Appareil sanitaire, évier&#10;&#10;Description générée automatiquement">
            <a:extLst>
              <a:ext uri="{FF2B5EF4-FFF2-40B4-BE49-F238E27FC236}">
                <a16:creationId xmlns:a16="http://schemas.microsoft.com/office/drawing/2014/main" id="{EC5A65F0-2D49-C7AE-FD8F-24FC11388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" r="-121"/>
          <a:stretch/>
        </p:blipFill>
        <p:spPr>
          <a:xfrm flipH="1">
            <a:off x="2604748" y="1690688"/>
            <a:ext cx="8016240" cy="51118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7A3E2AD-2397-DF3C-BC34-11F282093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Composition du système</a:t>
            </a:r>
          </a:p>
        </p:txBody>
      </p:sp>
      <p:pic>
        <p:nvPicPr>
          <p:cNvPr id="7" name="Image 6" descr="Une image contenant mur, intérieur, Appareil sanitaire, robinet&#10;&#10;Description générée automatiquement">
            <a:extLst>
              <a:ext uri="{FF2B5EF4-FFF2-40B4-BE49-F238E27FC236}">
                <a16:creationId xmlns:a16="http://schemas.microsoft.com/office/drawing/2014/main" id="{13BAEA00-1060-8C5A-C165-2995C9C18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086" y="1935875"/>
            <a:ext cx="2301127" cy="176371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prise, projecteur&#10;&#10;Description générée automatiquement">
            <a:extLst>
              <a:ext uri="{FF2B5EF4-FFF2-40B4-BE49-F238E27FC236}">
                <a16:creationId xmlns:a16="http://schemas.microsoft.com/office/drawing/2014/main" id="{B671E8AF-CB37-025A-A07F-62AA5AD4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23" y="4250030"/>
            <a:ext cx="797002" cy="8459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4E9E2D-DDEF-A16D-56B8-CC474A5B1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25" y="3558541"/>
            <a:ext cx="329623" cy="4391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6FC136-AEDC-AFB0-BE7C-2D674B1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8" y="5658757"/>
            <a:ext cx="438252" cy="43825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8805F67-6A30-28FC-132E-7990AB919F55}"/>
              </a:ext>
            </a:extLst>
          </p:cNvPr>
          <p:cNvCxnSpPr>
            <a:cxnSpLocks/>
          </p:cNvCxnSpPr>
          <p:nvPr/>
        </p:nvCxnSpPr>
        <p:spPr>
          <a:xfrm flipV="1">
            <a:off x="1793972" y="6065957"/>
            <a:ext cx="3720323" cy="219126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7C5BB41-88D1-0023-09B8-511AB2821793}"/>
              </a:ext>
            </a:extLst>
          </p:cNvPr>
          <p:cNvCxnSpPr>
            <a:cxnSpLocks/>
          </p:cNvCxnSpPr>
          <p:nvPr/>
        </p:nvCxnSpPr>
        <p:spPr>
          <a:xfrm>
            <a:off x="1871936" y="5167312"/>
            <a:ext cx="5721560" cy="624798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491AB29-C401-86B6-BB52-971178C74AF9}"/>
              </a:ext>
            </a:extLst>
          </p:cNvPr>
          <p:cNvCxnSpPr>
            <a:cxnSpLocks/>
          </p:cNvCxnSpPr>
          <p:nvPr/>
        </p:nvCxnSpPr>
        <p:spPr>
          <a:xfrm>
            <a:off x="1871936" y="4156848"/>
            <a:ext cx="6288090" cy="1306327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375147A3-2C5B-0EE8-D5B5-B3B40DE5EBB2}"/>
              </a:ext>
            </a:extLst>
          </p:cNvPr>
          <p:cNvSpPr txBox="1"/>
          <p:nvPr/>
        </p:nvSpPr>
        <p:spPr>
          <a:xfrm>
            <a:off x="169594" y="3993222"/>
            <a:ext cx="2079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Boitier de réception </a:t>
            </a:r>
            <a:endParaRPr lang="fr-FR" sz="1200" dirty="0">
              <a:latin typeface="Gotham Black" pitchFamily="50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ECD84B2-7A8C-AA48-DA0A-F6C9FF258AB9}"/>
              </a:ext>
            </a:extLst>
          </p:cNvPr>
          <p:cNvSpPr txBox="1"/>
          <p:nvPr/>
        </p:nvSpPr>
        <p:spPr>
          <a:xfrm>
            <a:off x="318495" y="4992023"/>
            <a:ext cx="2079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Pompe aspirante</a:t>
            </a:r>
            <a:endParaRPr lang="fr-FR" sz="1200" dirty="0">
              <a:latin typeface="Gotham Black" pitchFamily="50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FC5CE0-38C2-828D-4050-9241D6AF7F6B}"/>
              </a:ext>
            </a:extLst>
          </p:cNvPr>
          <p:cNvSpPr txBox="1"/>
          <p:nvPr/>
        </p:nvSpPr>
        <p:spPr>
          <a:xfrm>
            <a:off x="4781" y="6124922"/>
            <a:ext cx="2079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Module de détection</a:t>
            </a:r>
          </a:p>
          <a:p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Bonde </a:t>
            </a:r>
            <a:endParaRPr lang="fr-FR" sz="1200" dirty="0"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90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03F8A9-B0EF-11C7-9396-19137F051AD4}"/>
              </a:ext>
            </a:extLst>
          </p:cNvPr>
          <p:cNvSpPr/>
          <p:nvPr/>
        </p:nvSpPr>
        <p:spPr>
          <a:xfrm>
            <a:off x="54504" y="3506208"/>
            <a:ext cx="193275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683E86-AD21-5E1D-0028-A021A59CA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" t="-3256" b="4499"/>
          <a:stretch/>
        </p:blipFill>
        <p:spPr>
          <a:xfrm>
            <a:off x="1861418" y="1658908"/>
            <a:ext cx="6478400" cy="4893852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89F22E4-6C62-43BC-85F9-F8FD506CB7A6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4DBB8D9B-7582-085C-50D0-3CE5FABA397F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Principe de fonctionnement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96CD2E2-FC02-FC4B-D0B9-0E78E795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936" y="447482"/>
            <a:ext cx="1404495" cy="187131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BE51511-D585-F416-4AE4-92845DAB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7" y="4927491"/>
            <a:ext cx="1325563" cy="1325563"/>
          </a:xfrm>
          <a:prstGeom prst="rect">
            <a:avLst/>
          </a:prstGeom>
        </p:spPr>
      </p:pic>
      <p:pic>
        <p:nvPicPr>
          <p:cNvPr id="42" name="Image 41" descr="Une image contenant prise, projecteur&#10;&#10;Description générée automatiquement">
            <a:extLst>
              <a:ext uri="{FF2B5EF4-FFF2-40B4-BE49-F238E27FC236}">
                <a16:creationId xmlns:a16="http://schemas.microsoft.com/office/drawing/2014/main" id="{1A20508F-2A30-EB77-BD8F-3C4E6F1D5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936" y="3883453"/>
            <a:ext cx="1914464" cy="203212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146F636-C555-D355-A505-0A25075B1589}"/>
              </a:ext>
            </a:extLst>
          </p:cNvPr>
          <p:cNvSpPr/>
          <p:nvPr/>
        </p:nvSpPr>
        <p:spPr>
          <a:xfrm>
            <a:off x="339719" y="4125050"/>
            <a:ext cx="251012" cy="215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7B85E48-56A3-613D-9F8A-6E0B1ECC1070}"/>
              </a:ext>
            </a:extLst>
          </p:cNvPr>
          <p:cNvSpPr txBox="1"/>
          <p:nvPr/>
        </p:nvSpPr>
        <p:spPr>
          <a:xfrm>
            <a:off x="279397" y="4297920"/>
            <a:ext cx="2090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L’arrivée d’eau est détectée par </a:t>
            </a:r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le module de détection </a:t>
            </a:r>
            <a:r>
              <a:rPr lang="fr-FR" sz="1200" dirty="0">
                <a:latin typeface="Gotham" panose="02000504050000020004" pitchFamily="2" charset="0"/>
              </a:rPr>
              <a:t>intégré</a:t>
            </a:r>
            <a:r>
              <a:rPr lang="fr-FR" sz="1200" dirty="0">
                <a:latin typeface="Gotham Black" pitchFamily="50" charset="0"/>
              </a:rPr>
              <a:t> </a:t>
            </a:r>
            <a:r>
              <a:rPr lang="fr-FR" sz="1200" dirty="0">
                <a:latin typeface="Gotham" panose="02000504050000020004" pitchFamily="2" charset="0"/>
              </a:rPr>
              <a:t>à la bonde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F540043-5C9F-9E49-E22C-21E620BB2A59}"/>
              </a:ext>
            </a:extLst>
          </p:cNvPr>
          <p:cNvSpPr/>
          <p:nvPr/>
        </p:nvSpPr>
        <p:spPr>
          <a:xfrm>
            <a:off x="2439947" y="4125050"/>
            <a:ext cx="251012" cy="215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FD87F84-660F-4643-CD6E-5031DFFE57DC}"/>
              </a:ext>
            </a:extLst>
          </p:cNvPr>
          <p:cNvSpPr txBox="1"/>
          <p:nvPr/>
        </p:nvSpPr>
        <p:spPr>
          <a:xfrm>
            <a:off x="2369535" y="4300920"/>
            <a:ext cx="2318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Un signal radio est envoyé au boitier de contrôle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12E2F5A-A75A-CD42-371E-E7D45E081DFD}"/>
              </a:ext>
            </a:extLst>
          </p:cNvPr>
          <p:cNvCxnSpPr>
            <a:cxnSpLocks/>
          </p:cNvCxnSpPr>
          <p:nvPr/>
        </p:nvCxnSpPr>
        <p:spPr>
          <a:xfrm>
            <a:off x="1864958" y="5816299"/>
            <a:ext cx="1256614" cy="329178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437174EC-5C05-3491-F465-90A497A704B8}"/>
              </a:ext>
            </a:extLst>
          </p:cNvPr>
          <p:cNvSpPr txBox="1"/>
          <p:nvPr/>
        </p:nvSpPr>
        <p:spPr>
          <a:xfrm>
            <a:off x="8260687" y="2390221"/>
            <a:ext cx="2449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Le </a:t>
            </a:r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boitier de contrôle  </a:t>
            </a:r>
            <a:r>
              <a:rPr lang="fr-FR" sz="1200" dirty="0">
                <a:latin typeface="Gotham" panose="02000504050000020004" pitchFamily="2" charset="0"/>
              </a:rPr>
              <a:t>réceptionne le signal et </a:t>
            </a:r>
            <a:r>
              <a:rPr lang="fr-FR" sz="1200" dirty="0">
                <a:latin typeface="Gotham Black" pitchFamily="50" charset="0"/>
              </a:rPr>
              <a:t>déclenche</a:t>
            </a:r>
            <a:r>
              <a:rPr lang="fr-FR" sz="1200" dirty="0">
                <a:latin typeface="Gotham" panose="02000504050000020004" pitchFamily="2" charset="0"/>
              </a:rPr>
              <a:t> le fonctionnement de </a:t>
            </a:r>
            <a:r>
              <a:rPr lang="fr-FR" sz="1200" dirty="0">
                <a:latin typeface="Gotham Black" pitchFamily="50" charset="0"/>
              </a:rPr>
              <a:t>la pompe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C5EB6E-DD5F-14A8-0A2A-AB06320F126D}"/>
              </a:ext>
            </a:extLst>
          </p:cNvPr>
          <p:cNvSpPr/>
          <p:nvPr/>
        </p:nvSpPr>
        <p:spPr>
          <a:xfrm>
            <a:off x="8289039" y="2211981"/>
            <a:ext cx="251012" cy="215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2DD7D88-5985-0900-5A52-241E3F583508}"/>
              </a:ext>
            </a:extLst>
          </p:cNvPr>
          <p:cNvSpPr txBox="1"/>
          <p:nvPr/>
        </p:nvSpPr>
        <p:spPr>
          <a:xfrm>
            <a:off x="6797739" y="6284106"/>
            <a:ext cx="2982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4869AF"/>
                </a:solidFill>
                <a:latin typeface="Gotham Black" pitchFamily="50" charset="0"/>
              </a:rPr>
              <a:t>La pompe </a:t>
            </a:r>
            <a:r>
              <a:rPr lang="fr-FR" sz="1200" dirty="0">
                <a:solidFill>
                  <a:srgbClr val="00B0F0"/>
                </a:solidFill>
                <a:latin typeface="Gotham Black" pitchFamily="50" charset="0"/>
              </a:rPr>
              <a:t>aspire</a:t>
            </a:r>
            <a:r>
              <a:rPr lang="fr-FR" sz="1200" dirty="0">
                <a:latin typeface="Gotham Black" pitchFamily="50" charset="0"/>
              </a:rPr>
              <a:t> l’eau </a:t>
            </a:r>
            <a:r>
              <a:rPr lang="fr-FR" sz="1200" dirty="0">
                <a:latin typeface="Gotham" panose="02000504050000020004" pitchFamily="2" charset="0"/>
              </a:rPr>
              <a:t>et l’</a:t>
            </a:r>
            <a:r>
              <a:rPr lang="fr-FR" sz="1200" dirty="0">
                <a:solidFill>
                  <a:srgbClr val="00B050"/>
                </a:solidFill>
                <a:latin typeface="Gotham Black" pitchFamily="50" charset="0"/>
              </a:rPr>
              <a:t>évacue</a:t>
            </a:r>
            <a:r>
              <a:rPr lang="fr-FR" sz="1200" dirty="0">
                <a:latin typeface="Gotham" panose="02000504050000020004" pitchFamily="2" charset="0"/>
              </a:rPr>
              <a:t> vers la canalisation extérieure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4D5D6E-D48F-F618-F99A-D3DA6F62BD0E}"/>
              </a:ext>
            </a:extLst>
          </p:cNvPr>
          <p:cNvSpPr/>
          <p:nvPr/>
        </p:nvSpPr>
        <p:spPr>
          <a:xfrm>
            <a:off x="6920082" y="6145477"/>
            <a:ext cx="251012" cy="215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7D333FDF-3D73-3A07-1A11-BBA2ADFA5EFB}"/>
              </a:ext>
            </a:extLst>
          </p:cNvPr>
          <p:cNvCxnSpPr>
            <a:cxnSpLocks/>
          </p:cNvCxnSpPr>
          <p:nvPr/>
        </p:nvCxnSpPr>
        <p:spPr>
          <a:xfrm flipH="1">
            <a:off x="7388772" y="5200455"/>
            <a:ext cx="1647670" cy="96603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32BA799-BD17-598A-B176-880353225B07}"/>
              </a:ext>
            </a:extLst>
          </p:cNvPr>
          <p:cNvCxnSpPr>
            <a:cxnSpLocks/>
          </p:cNvCxnSpPr>
          <p:nvPr/>
        </p:nvCxnSpPr>
        <p:spPr>
          <a:xfrm flipH="1">
            <a:off x="8052332" y="1560942"/>
            <a:ext cx="965074" cy="723751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B523B76F-BED8-3DC7-FA72-A745D4D288F4}"/>
              </a:ext>
            </a:extLst>
          </p:cNvPr>
          <p:cNvSpPr txBox="1"/>
          <p:nvPr/>
        </p:nvSpPr>
        <p:spPr>
          <a:xfrm>
            <a:off x="6119049" y="3351792"/>
            <a:ext cx="16476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  <a:latin typeface="Gotham Black" pitchFamily="50" charset="0"/>
              </a:rPr>
              <a:t>Evacuation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0F3F572-9821-C472-D030-6D8B97F0EA6D}"/>
              </a:ext>
            </a:extLst>
          </p:cNvPr>
          <p:cNvSpPr txBox="1"/>
          <p:nvPr/>
        </p:nvSpPr>
        <p:spPr>
          <a:xfrm>
            <a:off x="4471379" y="6345661"/>
            <a:ext cx="16476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F0"/>
                </a:solidFill>
                <a:latin typeface="Gotham Black" pitchFamily="50" charset="0"/>
              </a:rPr>
              <a:t>Aspiration</a:t>
            </a:r>
          </a:p>
        </p:txBody>
      </p:sp>
      <p:pic>
        <p:nvPicPr>
          <p:cNvPr id="2" name="Espace réservé du contenu 4" descr="Une image contenant mur, intérieur, Appareil sanitaire, évier&#10;&#10;Description générée automatiquement">
            <a:extLst>
              <a:ext uri="{FF2B5EF4-FFF2-40B4-BE49-F238E27FC236}">
                <a16:creationId xmlns:a16="http://schemas.microsoft.com/office/drawing/2014/main" id="{79CBECD6-32E7-C3E3-2AC9-4D71D70C95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" r="-121"/>
          <a:stretch/>
        </p:blipFill>
        <p:spPr>
          <a:xfrm flipH="1">
            <a:off x="378383" y="1527453"/>
            <a:ext cx="3864844" cy="24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3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899C-B6A6-8AE8-5A7A-83371EE1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F7EC25E-7549-5091-C57B-6291F6E5F218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B80A5962-DF4C-BCB4-D691-6E3F8DF5B692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Le module de détection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CD7C0F-8830-713B-1CC6-BC146B8CBB6D}"/>
              </a:ext>
            </a:extLst>
          </p:cNvPr>
          <p:cNvSpPr/>
          <p:nvPr/>
        </p:nvSpPr>
        <p:spPr>
          <a:xfrm>
            <a:off x="3777460" y="1374533"/>
            <a:ext cx="4259638" cy="537123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B2CD15A-99C7-AC3B-010C-8D3BDCC9AB14}"/>
              </a:ext>
            </a:extLst>
          </p:cNvPr>
          <p:cNvSpPr txBox="1"/>
          <p:nvPr/>
        </p:nvSpPr>
        <p:spPr>
          <a:xfrm>
            <a:off x="3854943" y="1171494"/>
            <a:ext cx="218344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Black" pitchFamily="50" charset="0"/>
              </a:rPr>
              <a:t>Entretien facile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9E083D0E-DC08-B12D-2D6C-77D9C05C6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43" b="61799"/>
          <a:stretch/>
        </p:blipFill>
        <p:spPr>
          <a:xfrm>
            <a:off x="3860484" y="3327961"/>
            <a:ext cx="1615986" cy="12013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EB7A3F-79AB-A69A-8E03-F5EBE527158D}"/>
              </a:ext>
            </a:extLst>
          </p:cNvPr>
          <p:cNvSpPr txBox="1"/>
          <p:nvPr/>
        </p:nvSpPr>
        <p:spPr>
          <a:xfrm>
            <a:off x="3836385" y="1403309"/>
            <a:ext cx="33480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" panose="02000504050000020004" pitchFamily="2" charset="0"/>
              </a:rPr>
              <a:t>Démontage du module par clip</a:t>
            </a:r>
          </a:p>
          <a:p>
            <a:r>
              <a:rPr lang="fr-FR" sz="1400" dirty="0">
                <a:latin typeface="Gotham" panose="02000504050000020004" pitchFamily="2" charset="0"/>
              </a:rPr>
              <a:t>Filtre </a:t>
            </a:r>
          </a:p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73986F-063C-E4FB-5362-7FB2FD322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08" t="53162" r="698" b="5432"/>
          <a:stretch/>
        </p:blipFill>
        <p:spPr>
          <a:xfrm>
            <a:off x="5476470" y="3328004"/>
            <a:ext cx="2440467" cy="12013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5A1FCDB-8081-32D5-5375-04ACE9BDCBE6}"/>
              </a:ext>
            </a:extLst>
          </p:cNvPr>
          <p:cNvSpPr txBox="1"/>
          <p:nvPr/>
        </p:nvSpPr>
        <p:spPr>
          <a:xfrm>
            <a:off x="3989833" y="6092808"/>
            <a:ext cx="383489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Pas d’outillage spécifique, pas de démontage compliqué pour l’entretien !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A557B5B-E127-A0B8-2FD4-22FD073EBEB1}"/>
              </a:ext>
            </a:extLst>
          </p:cNvPr>
          <p:cNvGrpSpPr/>
          <p:nvPr/>
        </p:nvGrpSpPr>
        <p:grpSpPr>
          <a:xfrm>
            <a:off x="514597" y="1188525"/>
            <a:ext cx="3171013" cy="4518511"/>
            <a:chOff x="996955" y="1457664"/>
            <a:chExt cx="3171013" cy="45185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2D9D1E-A643-3A36-6647-8793E1727237}"/>
                </a:ext>
              </a:extLst>
            </p:cNvPr>
            <p:cNvSpPr/>
            <p:nvPr/>
          </p:nvSpPr>
          <p:spPr>
            <a:xfrm>
              <a:off x="996955" y="1635030"/>
              <a:ext cx="3171013" cy="4341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277BB09-F96D-3EDC-4B6A-69702A8848FA}"/>
                </a:ext>
              </a:extLst>
            </p:cNvPr>
            <p:cNvSpPr txBox="1"/>
            <p:nvPr/>
          </p:nvSpPr>
          <p:spPr>
            <a:xfrm>
              <a:off x="1081426" y="1760809"/>
              <a:ext cx="2864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Gotham" panose="02000504050000020004" pitchFamily="2" charset="0"/>
                </a:rPr>
                <a:t>Pile lithium 3volts  longue durée</a:t>
              </a:r>
            </a:p>
            <a:p>
              <a:r>
                <a:rPr lang="fr-FR" sz="1200" dirty="0">
                  <a:latin typeface="Gotham" panose="02000504050000020004" pitchFamily="2" charset="0"/>
                </a:rPr>
                <a:t>Garantie 8 ans *</a:t>
              </a:r>
            </a:p>
            <a:p>
              <a:r>
                <a:rPr lang="fr-FR" sz="1200" dirty="0">
                  <a:latin typeface="Gotham" panose="02000504050000020004" pitchFamily="2" charset="0"/>
                </a:rPr>
                <a:t>*</a:t>
              </a:r>
              <a:r>
                <a:rPr lang="fr-FR" sz="1000" dirty="0">
                  <a:latin typeface="Gotham" panose="02000504050000020004" pitchFamily="2" charset="0"/>
                </a:rPr>
                <a:t>(tests effectués sur une base d’une heure de douche / jour) </a:t>
              </a:r>
            </a:p>
            <a:p>
              <a:r>
                <a:rPr lang="fr-FR" sz="1400" dirty="0">
                  <a:latin typeface="Gotham" panose="02000504050000020004" pitchFamily="2" charset="0"/>
                </a:rPr>
                <a:t> </a:t>
              </a:r>
            </a:p>
          </p:txBody>
        </p:sp>
        <p:pic>
          <p:nvPicPr>
            <p:cNvPr id="7" name="Image 2" descr="Une image contenant tasse&#10;&#10;Description générée automatiquement">
              <a:extLst>
                <a:ext uri="{FF2B5EF4-FFF2-40B4-BE49-F238E27FC236}">
                  <a16:creationId xmlns:a16="http://schemas.microsoft.com/office/drawing/2014/main" id="{E857F5C5-3CBE-02FC-2A8D-6D6CCEAAA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5917" y="2904065"/>
              <a:ext cx="2864611" cy="2378342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E0AC26B-C7E7-1115-1605-C3B2E17AA12A}"/>
                </a:ext>
              </a:extLst>
            </p:cNvPr>
            <p:cNvSpPr txBox="1"/>
            <p:nvPr/>
          </p:nvSpPr>
          <p:spPr>
            <a:xfrm>
              <a:off x="1081426" y="5471556"/>
              <a:ext cx="2864611" cy="3077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Gotham Black" pitchFamily="50" charset="0"/>
                </a:rPr>
                <a:t>Pas de 220 V sous les pieds !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806EC41-1C17-7C40-0CD7-8DB733F78007}"/>
                </a:ext>
              </a:extLst>
            </p:cNvPr>
            <p:cNvSpPr txBox="1"/>
            <p:nvPr/>
          </p:nvSpPr>
          <p:spPr>
            <a:xfrm>
              <a:off x="1087901" y="1457664"/>
              <a:ext cx="302324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atin typeface="Gotham Black" pitchFamily="50" charset="0"/>
                </a:rPr>
                <a:t>Alimentation très basse tension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67E020C-5481-ADF7-99C8-7A6507E20DC6}"/>
              </a:ext>
            </a:extLst>
          </p:cNvPr>
          <p:cNvSpPr/>
          <p:nvPr/>
        </p:nvSpPr>
        <p:spPr>
          <a:xfrm>
            <a:off x="8211523" y="1374533"/>
            <a:ext cx="2409295" cy="301458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CD43E5-50A4-7664-4F65-5EA5FFB6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600" y="4752199"/>
            <a:ext cx="1415712" cy="121086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9034E8C-4B03-AF17-D423-610EF3D50E6F}"/>
              </a:ext>
            </a:extLst>
          </p:cNvPr>
          <p:cNvSpPr txBox="1"/>
          <p:nvPr/>
        </p:nvSpPr>
        <p:spPr>
          <a:xfrm>
            <a:off x="8305677" y="3562487"/>
            <a:ext cx="2244527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Une durée de vie renforcée  et entretien facile 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32CCD85-4557-2B22-B10B-6BD6D29D3BF4}"/>
              </a:ext>
            </a:extLst>
          </p:cNvPr>
          <p:cNvSpPr txBox="1"/>
          <p:nvPr/>
        </p:nvSpPr>
        <p:spPr>
          <a:xfrm>
            <a:off x="8249882" y="1206272"/>
            <a:ext cx="23696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Black" pitchFamily="50" charset="0"/>
              </a:rPr>
              <a:t>Etanchéité renforcée</a:t>
            </a:r>
          </a:p>
        </p:txBody>
      </p:sp>
      <p:pic>
        <p:nvPicPr>
          <p:cNvPr id="23" name="Image 22" descr="Une image contenant céramique, couvercle, tasse, café&#10;&#10;Description générée automatiquement">
            <a:extLst>
              <a:ext uri="{FF2B5EF4-FFF2-40B4-BE49-F238E27FC236}">
                <a16:creationId xmlns:a16="http://schemas.microsoft.com/office/drawing/2014/main" id="{B20B80EE-7C10-17F2-6277-2AA1CE166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585" y="1963158"/>
            <a:ext cx="1921824" cy="155407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370256E-86A7-C95F-D36D-6A21706102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18" r="13799"/>
          <a:stretch/>
        </p:blipFill>
        <p:spPr>
          <a:xfrm>
            <a:off x="3870411" y="2131630"/>
            <a:ext cx="966983" cy="113035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12146E5-9EC3-70B5-6C93-084B715D2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945" y="2120667"/>
            <a:ext cx="1695537" cy="113670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DE0690F-D561-8A4B-C4C5-0BBDEEBD4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269" y="2141199"/>
            <a:ext cx="1187511" cy="111130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F174B28-07C2-A15E-FDBD-25AC616FF353}"/>
              </a:ext>
            </a:extLst>
          </p:cNvPr>
          <p:cNvSpPr txBox="1"/>
          <p:nvPr/>
        </p:nvSpPr>
        <p:spPr>
          <a:xfrm>
            <a:off x="8293267" y="1465047"/>
            <a:ext cx="3348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" panose="02000504050000020004" pitchFamily="2" charset="0"/>
              </a:rPr>
              <a:t>Joint  résine</a:t>
            </a:r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71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95BD-71D2-2E73-72F7-B348704E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0791E2D-A59C-9A34-9C65-8CA9247CF189}"/>
              </a:ext>
            </a:extLst>
          </p:cNvPr>
          <p:cNvSpPr/>
          <p:nvPr/>
        </p:nvSpPr>
        <p:spPr>
          <a:xfrm>
            <a:off x="6777317" y="2430051"/>
            <a:ext cx="3506401" cy="17067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7A5C8B-456B-745C-8876-4A17B9711292}"/>
              </a:ext>
            </a:extLst>
          </p:cNvPr>
          <p:cNvSpPr/>
          <p:nvPr/>
        </p:nvSpPr>
        <p:spPr>
          <a:xfrm>
            <a:off x="1103617" y="4718784"/>
            <a:ext cx="3506401" cy="165512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53CD3D-D3B0-E040-B478-1101E5C48533}"/>
              </a:ext>
            </a:extLst>
          </p:cNvPr>
          <p:cNvSpPr/>
          <p:nvPr/>
        </p:nvSpPr>
        <p:spPr>
          <a:xfrm>
            <a:off x="6777318" y="4641350"/>
            <a:ext cx="3506401" cy="200008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7C17B2-AA35-26EE-BBFC-1506747BB75D}"/>
              </a:ext>
            </a:extLst>
          </p:cNvPr>
          <p:cNvSpPr/>
          <p:nvPr/>
        </p:nvSpPr>
        <p:spPr>
          <a:xfrm>
            <a:off x="6777317" y="1831002"/>
            <a:ext cx="2955409" cy="4001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17D522-F079-5A0A-6603-1FD952354BDE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402233FB-D402-23B3-7F40-2FC5093B5BA8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Le boitier de contrôle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1CC116-1D77-0A35-1053-CE9F7C23D36C}"/>
              </a:ext>
            </a:extLst>
          </p:cNvPr>
          <p:cNvSpPr txBox="1"/>
          <p:nvPr/>
        </p:nvSpPr>
        <p:spPr>
          <a:xfrm>
            <a:off x="1221005" y="4954019"/>
            <a:ext cx="28646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Un voyant lumineux clignote lorsque 80% de la pile de la sonde est utilisée</a:t>
            </a:r>
            <a:endParaRPr lang="fr-FR" sz="1000" dirty="0">
              <a:latin typeface="Gotham" panose="02000504050000020004" pitchFamily="2" charset="0"/>
            </a:endParaRPr>
          </a:p>
          <a:p>
            <a:r>
              <a:rPr lang="fr-FR" sz="1400" dirty="0">
                <a:latin typeface="Gotham" panose="02000504050000020004" pitchFamily="2" charset="0"/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30BDFCF-1A57-D416-59B6-1970BB505A9B}"/>
              </a:ext>
            </a:extLst>
          </p:cNvPr>
          <p:cNvSpPr txBox="1"/>
          <p:nvPr/>
        </p:nvSpPr>
        <p:spPr>
          <a:xfrm>
            <a:off x="6802568" y="2260774"/>
            <a:ext cx="20533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Black" pitchFamily="50" charset="0"/>
              </a:rPr>
              <a:t>Démarrage forcé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8DB940-EE8D-422D-13F0-93141FCDEF0D}"/>
              </a:ext>
            </a:extLst>
          </p:cNvPr>
          <p:cNvSpPr txBox="1"/>
          <p:nvPr/>
        </p:nvSpPr>
        <p:spPr>
          <a:xfrm>
            <a:off x="7046806" y="2577906"/>
            <a:ext cx="3348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En cas de problème, l’évacuation peut être demandée à partir du boitier par simple pression</a:t>
            </a:r>
          </a:p>
          <a:p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7F0374-C0C5-77DC-4147-CD44245CE01C}"/>
              </a:ext>
            </a:extLst>
          </p:cNvPr>
          <p:cNvSpPr txBox="1"/>
          <p:nvPr/>
        </p:nvSpPr>
        <p:spPr>
          <a:xfrm>
            <a:off x="1219822" y="4521545"/>
            <a:ext cx="1173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Alarme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937265-3AB8-F39B-C2A2-E81C89E778A6}"/>
              </a:ext>
            </a:extLst>
          </p:cNvPr>
          <p:cNvSpPr txBox="1"/>
          <p:nvPr/>
        </p:nvSpPr>
        <p:spPr>
          <a:xfrm>
            <a:off x="1258502" y="5662269"/>
            <a:ext cx="286461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Maintenance anticipée = pas de risque d’ inondation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ED04D6-07A1-1B13-AA68-41224659161D}"/>
              </a:ext>
            </a:extLst>
          </p:cNvPr>
          <p:cNvSpPr txBox="1"/>
          <p:nvPr/>
        </p:nvSpPr>
        <p:spPr>
          <a:xfrm>
            <a:off x="7160374" y="6006026"/>
            <a:ext cx="303337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Aucune interférence possible 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6F31D3-CA93-8F08-B262-08C125825BFE}"/>
              </a:ext>
            </a:extLst>
          </p:cNvPr>
          <p:cNvSpPr txBox="1"/>
          <p:nvPr/>
        </p:nvSpPr>
        <p:spPr>
          <a:xfrm>
            <a:off x="6853755" y="4431128"/>
            <a:ext cx="23499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otham Black" pitchFamily="50" charset="0"/>
              </a:rPr>
              <a:t>Appairage simplifié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35E9F65-B880-FD36-3F96-CEC20F49F317}"/>
              </a:ext>
            </a:extLst>
          </p:cNvPr>
          <p:cNvSpPr txBox="1"/>
          <p:nvPr/>
        </p:nvSpPr>
        <p:spPr>
          <a:xfrm>
            <a:off x="7125713" y="4737580"/>
            <a:ext cx="3348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Gotham" panose="02000504050000020004" pitchFamily="2" charset="0"/>
              </a:rPr>
              <a:t>L’appairage entre le module de la bon et le boitier est effectué en usine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Gotham" panose="02000504050000020004" pitchFamily="2" charset="0"/>
              </a:rPr>
              <a:t>Réinitialisation possible en 5 sec par simple pression.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latin typeface="Gotham" panose="02000504050000020004" pitchFamily="2" charset="0"/>
              </a:rPr>
              <a:t>8 combinaisons possible = pas d’interférences possible</a:t>
            </a:r>
          </a:p>
          <a:p>
            <a:endParaRPr lang="fr-FR" sz="1200" dirty="0">
              <a:latin typeface="Gotham" panose="02000504050000020004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A316BC-1095-8DC5-7CC4-1167D189D48D}"/>
              </a:ext>
            </a:extLst>
          </p:cNvPr>
          <p:cNvSpPr txBox="1"/>
          <p:nvPr/>
        </p:nvSpPr>
        <p:spPr>
          <a:xfrm>
            <a:off x="7160375" y="3406844"/>
            <a:ext cx="303337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Une évacuation d’urgence des eaux possible et facile !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D1756DF-57AC-85A5-6F48-194924F1F044}"/>
              </a:ext>
            </a:extLst>
          </p:cNvPr>
          <p:cNvGrpSpPr/>
          <p:nvPr/>
        </p:nvGrpSpPr>
        <p:grpSpPr>
          <a:xfrm>
            <a:off x="8599042" y="1434729"/>
            <a:ext cx="1600760" cy="1015663"/>
            <a:chOff x="403918" y="2014235"/>
            <a:chExt cx="2183280" cy="156522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1399444-59B8-7A81-19D6-06C3E7719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918" y="2014235"/>
              <a:ext cx="2183280" cy="1325563"/>
            </a:xfrm>
            <a:prstGeom prst="rect">
              <a:avLst/>
            </a:prstGeom>
          </p:spPr>
        </p:pic>
        <p:pic>
          <p:nvPicPr>
            <p:cNvPr id="20" name="Image 19" descr="Une image contenant clipart, croquis, Graphique, silhouette&#10;&#10;Description générée automatiquement">
              <a:extLst>
                <a:ext uri="{FF2B5EF4-FFF2-40B4-BE49-F238E27FC236}">
                  <a16:creationId xmlns:a16="http://schemas.microsoft.com/office/drawing/2014/main" id="{E323E4A4-B5BE-D302-7CEF-11C623F43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738" y="2508214"/>
              <a:ext cx="971592" cy="1071243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100DD529-7494-85CF-8627-F8FE98524622}"/>
              </a:ext>
            </a:extLst>
          </p:cNvPr>
          <p:cNvSpPr txBox="1"/>
          <p:nvPr/>
        </p:nvSpPr>
        <p:spPr>
          <a:xfrm>
            <a:off x="6713485" y="1839282"/>
            <a:ext cx="3024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lack" pitchFamily="50" charset="0"/>
              </a:rPr>
              <a:t>Commandes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D6E5BE-43AC-0617-2847-760C2A52D2BB}"/>
              </a:ext>
            </a:extLst>
          </p:cNvPr>
          <p:cNvSpPr/>
          <p:nvPr/>
        </p:nvSpPr>
        <p:spPr>
          <a:xfrm>
            <a:off x="1161446" y="2260774"/>
            <a:ext cx="3613063" cy="190664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92B4084-400B-2C19-5165-EFE647C9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06" y="1778107"/>
            <a:ext cx="1385932" cy="1846586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8EF8DA2-6D7E-D4A7-FA7E-488A57B8EC0E}"/>
              </a:ext>
            </a:extLst>
          </p:cNvPr>
          <p:cNvSpPr txBox="1"/>
          <p:nvPr/>
        </p:nvSpPr>
        <p:spPr>
          <a:xfrm>
            <a:off x="1238458" y="2031659"/>
            <a:ext cx="1507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Installation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0FE621-5A26-214F-E00B-7111A61732AE}"/>
              </a:ext>
            </a:extLst>
          </p:cNvPr>
          <p:cNvSpPr txBox="1"/>
          <p:nvPr/>
        </p:nvSpPr>
        <p:spPr>
          <a:xfrm>
            <a:off x="1049682" y="1853205"/>
            <a:ext cx="2558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" panose="02000504050000020004" pitchFamily="2" charset="0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E0943E-E1D2-4E98-3875-6593A6B27CB2}"/>
              </a:ext>
            </a:extLst>
          </p:cNvPr>
          <p:cNvSpPr txBox="1"/>
          <p:nvPr/>
        </p:nvSpPr>
        <p:spPr>
          <a:xfrm>
            <a:off x="1258502" y="3723312"/>
            <a:ext cx="286461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Une installation standard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7276E75-08EC-E8E0-43B4-C059E6ED461B}"/>
              </a:ext>
            </a:extLst>
          </p:cNvPr>
          <p:cNvSpPr txBox="1"/>
          <p:nvPr/>
        </p:nvSpPr>
        <p:spPr>
          <a:xfrm>
            <a:off x="1258502" y="2484951"/>
            <a:ext cx="24786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Branchement électrique 220V</a:t>
            </a:r>
            <a:endParaRPr lang="en-US" sz="1200" dirty="0">
              <a:latin typeface="Gotham" panose="02000504050000020004" pitchFamily="2" charset="0"/>
            </a:endParaRPr>
          </a:p>
          <a:p>
            <a:r>
              <a:rPr lang="en-US" sz="1200" dirty="0">
                <a:latin typeface="Gotham" panose="02000504050000020004" pitchFamily="2" charset="0"/>
              </a:rPr>
              <a:t>Câble facile à connecter</a:t>
            </a:r>
          </a:p>
          <a:p>
            <a:r>
              <a:rPr lang="en-US" sz="1200" dirty="0">
                <a:latin typeface="Gotham" panose="02000504050000020004" pitchFamily="2" charset="0"/>
              </a:rPr>
              <a:t>LED visible </a:t>
            </a:r>
          </a:p>
          <a:p>
            <a:r>
              <a:rPr lang="en-US" sz="1200" dirty="0">
                <a:latin typeface="Gotham" panose="02000504050000020004" pitchFamily="2" charset="0"/>
              </a:rPr>
              <a:t>Bouton d'enclenchement </a:t>
            </a:r>
            <a:r>
              <a:rPr lang="en-US" sz="1200" dirty="0" err="1">
                <a:latin typeface="Gotham" panose="02000504050000020004" pitchFamily="2" charset="0"/>
              </a:rPr>
              <a:t>en</a:t>
            </a:r>
            <a:r>
              <a:rPr lang="en-US" sz="1200" dirty="0">
                <a:latin typeface="Gotham" panose="02000504050000020004" pitchFamily="2" charset="0"/>
              </a:rPr>
              <a:t> </a:t>
            </a:r>
            <a:r>
              <a:rPr lang="en-US" sz="1200" dirty="0" err="1">
                <a:latin typeface="Gotham" panose="02000504050000020004" pitchFamily="2" charset="0"/>
              </a:rPr>
              <a:t>cas</a:t>
            </a:r>
            <a:r>
              <a:rPr lang="en-US" sz="1200" dirty="0">
                <a:latin typeface="Gotham" panose="02000504050000020004" pitchFamily="2" charset="0"/>
              </a:rPr>
              <a:t> d'urgence</a:t>
            </a:r>
          </a:p>
          <a:p>
            <a:endParaRPr lang="fr-FR" dirty="0"/>
          </a:p>
        </p:txBody>
      </p:sp>
      <p:pic>
        <p:nvPicPr>
          <p:cNvPr id="14" name="Image 13" descr="Une image contenant texte, capture d’écran, diagramme, conception&#10;&#10;Description générée automatiquement">
            <a:extLst>
              <a:ext uri="{FF2B5EF4-FFF2-40B4-BE49-F238E27FC236}">
                <a16:creationId xmlns:a16="http://schemas.microsoft.com/office/drawing/2014/main" id="{E427ADB0-C24F-6968-29BD-4DCBC28DB0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86" t="64411" r="2873" b="17423"/>
          <a:stretch/>
        </p:blipFill>
        <p:spPr>
          <a:xfrm>
            <a:off x="3913618" y="4377347"/>
            <a:ext cx="2472784" cy="636567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464992F-B4BF-615A-6179-3EB09D7F977A}"/>
              </a:ext>
            </a:extLst>
          </p:cNvPr>
          <p:cNvSpPr/>
          <p:nvPr/>
        </p:nvSpPr>
        <p:spPr>
          <a:xfrm>
            <a:off x="6112039" y="4612909"/>
            <a:ext cx="279134" cy="241869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78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ABED2-EF16-7A55-127A-65217FF85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DA41D40-C28F-D8A1-F0FF-46D5DD1BB4E3}"/>
              </a:ext>
            </a:extLst>
          </p:cNvPr>
          <p:cNvSpPr/>
          <p:nvPr/>
        </p:nvSpPr>
        <p:spPr>
          <a:xfrm>
            <a:off x="834541" y="3887985"/>
            <a:ext cx="2956684" cy="274498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7E2270-44D0-DEC9-3E98-CD01854D306D}"/>
              </a:ext>
            </a:extLst>
          </p:cNvPr>
          <p:cNvSpPr/>
          <p:nvPr/>
        </p:nvSpPr>
        <p:spPr>
          <a:xfrm>
            <a:off x="834542" y="1654339"/>
            <a:ext cx="2956684" cy="183554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CB8C3D2-8244-1665-7B25-0E9F4A5EAB20}"/>
              </a:ext>
            </a:extLst>
          </p:cNvPr>
          <p:cNvCxnSpPr>
            <a:cxnSpLocks/>
          </p:cNvCxnSpPr>
          <p:nvPr/>
        </p:nvCxnSpPr>
        <p:spPr>
          <a:xfrm>
            <a:off x="1226052" y="1122089"/>
            <a:ext cx="2279148" cy="0"/>
          </a:xfrm>
          <a:prstGeom prst="line">
            <a:avLst/>
          </a:prstGeom>
          <a:ln w="57150" cap="rnd">
            <a:solidFill>
              <a:srgbClr val="4869A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A2CB8D64-D642-3D9C-DCFD-72547357A77C}"/>
              </a:ext>
            </a:extLst>
          </p:cNvPr>
          <p:cNvSpPr txBox="1">
            <a:spLocks/>
          </p:cNvSpPr>
          <p:nvPr/>
        </p:nvSpPr>
        <p:spPr>
          <a:xfrm>
            <a:off x="1081426" y="112229"/>
            <a:ext cx="94563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869A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latin typeface="Calibri"/>
                <a:cs typeface="Calibri"/>
              </a:rPr>
              <a:t>La pompe aspirante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9283EA-0E13-8B5F-38C6-62EBCB2F1066}"/>
              </a:ext>
            </a:extLst>
          </p:cNvPr>
          <p:cNvSpPr txBox="1"/>
          <p:nvPr/>
        </p:nvSpPr>
        <p:spPr>
          <a:xfrm>
            <a:off x="905995" y="1469674"/>
            <a:ext cx="166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Aspiration </a:t>
            </a:r>
          </a:p>
        </p:txBody>
      </p:sp>
      <p:pic>
        <p:nvPicPr>
          <p:cNvPr id="4" name="Image 3" descr="Une image contenant brosse à dents,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BB17CEB6-1912-B291-E1EF-495A9D2BF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02" y="2116790"/>
            <a:ext cx="3685094" cy="368509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D14D657-8FE8-B365-D6EC-CA74AA9EF116}"/>
              </a:ext>
            </a:extLst>
          </p:cNvPr>
          <p:cNvSpPr txBox="1"/>
          <p:nvPr/>
        </p:nvSpPr>
        <p:spPr>
          <a:xfrm>
            <a:off x="894385" y="1820172"/>
            <a:ext cx="284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Pompe à aspiration</a:t>
            </a:r>
          </a:p>
          <a:p>
            <a:r>
              <a:rPr lang="fr-FR" sz="1200" dirty="0">
                <a:latin typeface="Gotham" panose="02000504050000020004" pitchFamily="2" charset="0"/>
              </a:rPr>
              <a:t>Espace entre  la bonde  et la pompe </a:t>
            </a:r>
            <a:r>
              <a:rPr lang="fr-FR" sz="1200" dirty="0">
                <a:latin typeface="Gotham Black" pitchFamily="50" charset="0"/>
              </a:rPr>
              <a:t>3 m</a:t>
            </a:r>
          </a:p>
          <a:p>
            <a:endParaRPr lang="fr-FR" sz="1200" dirty="0">
              <a:latin typeface="Gotham" panose="02000504050000020004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3E063B-9558-547B-58E3-E9578C4707E7}"/>
              </a:ext>
            </a:extLst>
          </p:cNvPr>
          <p:cNvSpPr txBox="1"/>
          <p:nvPr/>
        </p:nvSpPr>
        <p:spPr>
          <a:xfrm>
            <a:off x="4288476" y="2355706"/>
            <a:ext cx="2849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Diamètre 32mm</a:t>
            </a:r>
            <a:endParaRPr lang="fr-FR" sz="1200" dirty="0">
              <a:latin typeface="Gotham Black" pitchFamily="50" charset="0"/>
            </a:endParaRPr>
          </a:p>
          <a:p>
            <a:endParaRPr lang="fr-FR" sz="1200" dirty="0">
              <a:latin typeface="Gotham" panose="02000504050000020004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A05A7EC-5E6F-F702-32D5-44EF21560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26001"/>
              </p:ext>
            </p:extLst>
          </p:nvPr>
        </p:nvGraphicFramePr>
        <p:xfrm>
          <a:off x="7855115" y="5316460"/>
          <a:ext cx="3348725" cy="1371600"/>
        </p:xfrm>
        <a:graphic>
          <a:graphicData uri="http://schemas.openxmlformats.org/drawingml/2006/table">
            <a:tbl>
              <a:tblPr/>
              <a:tblGrid>
                <a:gridCol w="2267583">
                  <a:extLst>
                    <a:ext uri="{9D8B030D-6E8A-4147-A177-3AD203B41FA5}">
                      <a16:colId xmlns:a16="http://schemas.microsoft.com/office/drawing/2014/main" val="2183255335"/>
                    </a:ext>
                  </a:extLst>
                </a:gridCol>
                <a:gridCol w="1081142">
                  <a:extLst>
                    <a:ext uri="{9D8B030D-6E8A-4147-A177-3AD203B41FA5}">
                      <a16:colId xmlns:a16="http://schemas.microsoft.com/office/drawing/2014/main" val="19260290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Consommation du moteur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400 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799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Tension d’alimentation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220-240 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563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Fréquence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50-60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737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Classe électrique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14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Indice de protection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r-FR" sz="1200" b="0" dirty="0">
                          <a:effectLst/>
                          <a:latin typeface="Gotham" panose="02000504050000020004" pitchFamily="2" charset="0"/>
                        </a:rPr>
                        <a:t>IP4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837975"/>
                  </a:ext>
                </a:extLst>
              </a:tr>
            </a:tbl>
          </a:graphicData>
        </a:graphic>
      </p:graphicFrame>
      <p:grpSp>
        <p:nvGrpSpPr>
          <p:cNvPr id="20" name="Groupe 19">
            <a:extLst>
              <a:ext uri="{FF2B5EF4-FFF2-40B4-BE49-F238E27FC236}">
                <a16:creationId xmlns:a16="http://schemas.microsoft.com/office/drawing/2014/main" id="{22EA7A9F-8C4A-C6D2-9D91-70B9CFB606B1}"/>
              </a:ext>
            </a:extLst>
          </p:cNvPr>
          <p:cNvGrpSpPr/>
          <p:nvPr/>
        </p:nvGrpSpPr>
        <p:grpSpPr>
          <a:xfrm>
            <a:off x="7682567" y="779081"/>
            <a:ext cx="2855227" cy="2302910"/>
            <a:chOff x="8089760" y="3759822"/>
            <a:chExt cx="2855227" cy="23029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0803B-D4B1-A15E-1B44-3B47E4B32015}"/>
                </a:ext>
              </a:extLst>
            </p:cNvPr>
            <p:cNvSpPr/>
            <p:nvPr/>
          </p:nvSpPr>
          <p:spPr>
            <a:xfrm>
              <a:off x="8089760" y="3956878"/>
              <a:ext cx="2692569" cy="2105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A465F13-B904-82A9-F4A5-8B94BC93DB60}"/>
                </a:ext>
              </a:extLst>
            </p:cNvPr>
            <p:cNvSpPr txBox="1"/>
            <p:nvPr/>
          </p:nvSpPr>
          <p:spPr>
            <a:xfrm>
              <a:off x="8163365" y="3759822"/>
              <a:ext cx="11621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Gotham Black" pitchFamily="50" charset="0"/>
                </a:rPr>
                <a:t>Discrète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D6BA104-5752-2955-508B-EFB4F20A6E20}"/>
                </a:ext>
              </a:extLst>
            </p:cNvPr>
            <p:cNvSpPr txBox="1"/>
            <p:nvPr/>
          </p:nvSpPr>
          <p:spPr>
            <a:xfrm>
              <a:off x="8217987" y="5384436"/>
              <a:ext cx="243611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Gotham Black" pitchFamily="50" charset="0"/>
                </a:rPr>
                <a:t>Pas de nuisances sonores ou visuels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0D88522-BB74-A32F-A00E-F370136E1488}"/>
                </a:ext>
              </a:extLst>
            </p:cNvPr>
            <p:cNvSpPr txBox="1"/>
            <p:nvPr/>
          </p:nvSpPr>
          <p:spPr>
            <a:xfrm>
              <a:off x="8095010" y="4062250"/>
              <a:ext cx="28499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Gotham" panose="02000504050000020004" pitchFamily="2" charset="0"/>
                </a:rPr>
                <a:t>Dimensions réduites</a:t>
              </a:r>
            </a:p>
            <a:p>
              <a:r>
                <a:rPr lang="fr-FR" sz="1200" dirty="0">
                  <a:latin typeface="Gotham" panose="02000504050000020004" pitchFamily="2" charset="0"/>
                </a:rPr>
                <a:t>Nuisance sonore limité</a:t>
              </a:r>
            </a:p>
            <a:p>
              <a:r>
                <a:rPr lang="fr-FR" sz="1200" dirty="0">
                  <a:latin typeface="Gotham" panose="02000504050000020004" pitchFamily="2" charset="0"/>
                </a:rPr>
                <a:t>Positionnement déporté par rapport à l’espace douche </a:t>
              </a:r>
            </a:p>
            <a:p>
              <a:r>
                <a:rPr lang="fr-FR" sz="1200" dirty="0">
                  <a:latin typeface="Gotham" panose="02000504050000020004" pitchFamily="2" charset="0"/>
                </a:rPr>
                <a:t>(meuble, coffrage  …)</a:t>
              </a:r>
            </a:p>
            <a:p>
              <a:endParaRPr lang="fr-FR" sz="1200" dirty="0">
                <a:latin typeface="Gotham" panose="02000504050000020004" pitchFamily="2" charset="0"/>
              </a:endParaRPr>
            </a:p>
            <a:p>
              <a:endParaRPr lang="fr-FR" sz="1200" dirty="0">
                <a:latin typeface="Gotham Black" pitchFamily="50" charset="0"/>
              </a:endParaRPr>
            </a:p>
            <a:p>
              <a:endParaRPr lang="fr-FR" sz="1200" dirty="0">
                <a:latin typeface="Gotham" panose="02000504050000020004" pitchFamily="2" charset="0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32B359AD-B947-00A5-B3DB-6D4F186A841C}"/>
              </a:ext>
            </a:extLst>
          </p:cNvPr>
          <p:cNvSpPr txBox="1"/>
          <p:nvPr/>
        </p:nvSpPr>
        <p:spPr>
          <a:xfrm>
            <a:off x="894385" y="3994965"/>
            <a:ext cx="284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Refoulement horizontal max </a:t>
            </a:r>
            <a:r>
              <a:rPr lang="fr-FR" sz="1200" dirty="0">
                <a:latin typeface="Gotham Black" pitchFamily="50" charset="0"/>
              </a:rPr>
              <a:t>30 m</a:t>
            </a:r>
          </a:p>
          <a:p>
            <a:r>
              <a:rPr lang="fr-FR" sz="1200" dirty="0">
                <a:latin typeface="Gotham" panose="02000504050000020004" pitchFamily="2" charset="0"/>
              </a:rPr>
              <a:t>Refoulement  vertical max </a:t>
            </a:r>
            <a:r>
              <a:rPr lang="fr-FR" sz="1200" dirty="0">
                <a:latin typeface="Gotham Black" pitchFamily="50" charset="0"/>
              </a:rPr>
              <a:t>3 m</a:t>
            </a:r>
          </a:p>
          <a:p>
            <a:endParaRPr lang="fr-FR" sz="1200" dirty="0">
              <a:latin typeface="Gotham" panose="02000504050000020004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CD6CBE-9E86-324C-8541-D4097CB55B5D}"/>
              </a:ext>
            </a:extLst>
          </p:cNvPr>
          <p:cNvSpPr txBox="1"/>
          <p:nvPr/>
        </p:nvSpPr>
        <p:spPr>
          <a:xfrm>
            <a:off x="962769" y="2447670"/>
            <a:ext cx="27136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La pompe peut être positionnée au-dessus de la bonde</a:t>
            </a:r>
          </a:p>
          <a:p>
            <a:r>
              <a:rPr lang="fr-FR" sz="1400" dirty="0">
                <a:latin typeface="Gotham Black" pitchFamily="50" charset="0"/>
              </a:rPr>
              <a:t>Plus de contrainte de pente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E247483-0D40-C621-BA03-35B7C58FB67B}"/>
              </a:ext>
            </a:extLst>
          </p:cNvPr>
          <p:cNvSpPr txBox="1"/>
          <p:nvPr/>
        </p:nvSpPr>
        <p:spPr>
          <a:xfrm>
            <a:off x="962769" y="3665167"/>
            <a:ext cx="1661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Gotham Black" pitchFamily="50" charset="0"/>
              </a:rPr>
              <a:t>Evacuation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D3C190-08A4-48D4-A9DF-D86AA84077EA}"/>
              </a:ext>
            </a:extLst>
          </p:cNvPr>
          <p:cNvSpPr txBox="1"/>
          <p:nvPr/>
        </p:nvSpPr>
        <p:spPr>
          <a:xfrm>
            <a:off x="977113" y="6036025"/>
            <a:ext cx="269925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otham Black" pitchFamily="50" charset="0"/>
              </a:rPr>
              <a:t>Des contraintes d’évacuation très limitées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2C1B000-7757-C04C-F429-AAE942F07906}"/>
              </a:ext>
            </a:extLst>
          </p:cNvPr>
          <p:cNvGrpSpPr/>
          <p:nvPr/>
        </p:nvGrpSpPr>
        <p:grpSpPr>
          <a:xfrm>
            <a:off x="1006195" y="4743788"/>
            <a:ext cx="2670174" cy="1058096"/>
            <a:chOff x="1110507" y="4710023"/>
            <a:chExt cx="2670174" cy="105809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1FCB0C9-9F55-F21F-6AD2-6D0D570AD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573"/>
            <a:stretch/>
          </p:blipFill>
          <p:spPr>
            <a:xfrm>
              <a:off x="1110507" y="4796379"/>
              <a:ext cx="2631262" cy="97174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275FA6-19F8-A035-5875-478A40867C48}"/>
                </a:ext>
              </a:extLst>
            </p:cNvPr>
            <p:cNvSpPr/>
            <p:nvPr/>
          </p:nvSpPr>
          <p:spPr>
            <a:xfrm>
              <a:off x="3397684" y="4710023"/>
              <a:ext cx="382997" cy="55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2921A53-BE88-4E62-8056-2FCE5A328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115" y="3133120"/>
            <a:ext cx="2914800" cy="212735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2EC4A28-81C8-E8B9-ABD7-DADCBECB80ED}"/>
              </a:ext>
            </a:extLst>
          </p:cNvPr>
          <p:cNvSpPr txBox="1"/>
          <p:nvPr/>
        </p:nvSpPr>
        <p:spPr>
          <a:xfrm>
            <a:off x="6912260" y="4960189"/>
            <a:ext cx="158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Gotham" panose="02000504050000020004" pitchFamily="2" charset="0"/>
              </a:rPr>
              <a:t>Diamètre 16mm</a:t>
            </a:r>
            <a:endParaRPr lang="fr-FR" sz="1200" dirty="0">
              <a:latin typeface="Gotham Black" pitchFamily="50" charset="0"/>
            </a:endParaRPr>
          </a:p>
          <a:p>
            <a:endParaRPr lang="fr-FR" sz="1200" dirty="0"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3903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s Activité Douche Balnéo S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plates Activité Pompes Broyeurs et assainiss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s Corporate SFA Grou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13142</TotalTime>
  <Words>538</Words>
  <Application>Microsoft Office PowerPoint</Application>
  <PresentationFormat>Grand écran</PresentationFormat>
  <Paragraphs>123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Courier New</vt:lpstr>
      <vt:lpstr>Gotham</vt:lpstr>
      <vt:lpstr>Gotham Black</vt:lpstr>
      <vt:lpstr>Templates Activité Douche Balnéo Spa</vt:lpstr>
      <vt:lpstr>1_Templates Activité Pompes Broyeurs et assainissement</vt:lpstr>
      <vt:lpstr>1_Templates Corporate SFA Group</vt:lpstr>
      <vt:lpstr>Présentation PowerPoint</vt:lpstr>
      <vt:lpstr>Présentation PowerPoint</vt:lpstr>
      <vt:lpstr>Contexte</vt:lpstr>
      <vt:lpstr>Kinefloor + : Plus qu’une pompe</vt:lpstr>
      <vt:lpstr>Composition du système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Bertrand</dc:creator>
  <cp:lastModifiedBy>Nicolas LEGROS</cp:lastModifiedBy>
  <cp:revision>1110</cp:revision>
  <dcterms:created xsi:type="dcterms:W3CDTF">2020-02-25T11:14:54Z</dcterms:created>
  <dcterms:modified xsi:type="dcterms:W3CDTF">2024-02-14T17:22:21Z</dcterms:modified>
</cp:coreProperties>
</file>